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4.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5.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6.xml" ContentType="application/vnd.openxmlformats-officedocument.theme+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7.xml" ContentType="application/vnd.openxmlformats-officedocument.theme+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drawings/drawing1.xml" ContentType="application/vnd.openxmlformats-officedocument.drawingml.chartshapes+xml"/>
  <Override PartName="/ppt/notesSlides/notesSlide4.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9" r:id="rId2"/>
    <p:sldMasterId id="2147483674" r:id="rId3"/>
    <p:sldMasterId id="2147483680" r:id="rId4"/>
    <p:sldMasterId id="2147483686" r:id="rId5"/>
    <p:sldMasterId id="2147483690" r:id="rId6"/>
    <p:sldMasterId id="2147483694" r:id="rId7"/>
    <p:sldMasterId id="2147483697" r:id="rId8"/>
  </p:sldMasterIdLst>
  <p:notesMasterIdLst>
    <p:notesMasterId r:id="rId28"/>
  </p:notesMasterIdLst>
  <p:sldIdLst>
    <p:sldId id="283" r:id="rId9"/>
    <p:sldId id="268" r:id="rId10"/>
    <p:sldId id="285" r:id="rId11"/>
    <p:sldId id="304" r:id="rId12"/>
    <p:sldId id="288" r:id="rId13"/>
    <p:sldId id="307" r:id="rId14"/>
    <p:sldId id="270" r:id="rId15"/>
    <p:sldId id="296" r:id="rId16"/>
    <p:sldId id="289" r:id="rId17"/>
    <p:sldId id="271" r:id="rId18"/>
    <p:sldId id="291" r:id="rId19"/>
    <p:sldId id="269" r:id="rId20"/>
    <p:sldId id="314" r:id="rId21"/>
    <p:sldId id="315" r:id="rId22"/>
    <p:sldId id="292" r:id="rId23"/>
    <p:sldId id="279" r:id="rId24"/>
    <p:sldId id="280" r:id="rId25"/>
    <p:sldId id="298" r:id="rId26"/>
    <p:sldId id="313" r:id="rId2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hyllis Lynch" initials="pl" lastIdx="2" clrIdx="0"/>
  <p:cmAuthor id="1" name="Fox, Joy (GOV)" initials="FJ(" lastIdx="3" clrIdx="1">
    <p:extLst/>
  </p:cmAuthor>
  <p:cmAuthor id="2" name="Krieger, Elliot" initials="ek"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2F2F"/>
    <a:srgbClr val="6600CC"/>
    <a:srgbClr val="9933FF"/>
    <a:srgbClr val="CC99FF"/>
    <a:srgbClr val="99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83126" autoAdjust="0"/>
  </p:normalViewPr>
  <p:slideViewPr>
    <p:cSldViewPr>
      <p:cViewPr varScale="1">
        <p:scale>
          <a:sx n="87" d="100"/>
          <a:sy n="87" d="100"/>
        </p:scale>
        <p:origin x="-1296" y="-7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 Type="http://schemas.openxmlformats.org/officeDocument/2006/relationships/slideMaster" Target="slideMasters/slideMaster3.xml"/><Relationship Id="rId21" Type="http://schemas.openxmlformats.org/officeDocument/2006/relationships/slide" Target="slides/slide13.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notesMaster" Target="notesMasters/notesMaster1.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RIDEFS1\Assmnt$\Assessment%20Data\2015\PARCC\FINAL%20REPORT\graphs%20for%20parcc%20report.xlsx"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RIDEFS1\Assmnt$\Assessment%20Data\2015\PARCC\FINAL%20REPORT\graphs%20for%20parcc%20report.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RIDEFS1\Assmnt$\Assessment%20Data\2015\PARCC\FINAL%20REPORT\graphs%20for%20parcc%20report.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embeddings/oleObject1.bin"/></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1"/>
    </c:view3D>
    <c:floor>
      <c:thickness val="0"/>
    </c:floor>
    <c:sideWall>
      <c:thickness val="0"/>
    </c:sideWall>
    <c:backWall>
      <c:thickness val="0"/>
    </c:backWall>
    <c:plotArea>
      <c:layout>
        <c:manualLayout>
          <c:layoutTarget val="inner"/>
          <c:xMode val="edge"/>
          <c:yMode val="edge"/>
          <c:x val="7.6944523979957047E-2"/>
          <c:y val="3.8922300660693278E-2"/>
          <c:w val="0.83215211166785985"/>
          <c:h val="0.81577133677255864"/>
        </c:manualLayout>
      </c:layout>
      <c:bar3DChart>
        <c:barDir val="col"/>
        <c:grouping val="percentStacked"/>
        <c:varyColors val="0"/>
        <c:ser>
          <c:idx val="0"/>
          <c:order val="0"/>
          <c:tx>
            <c:strRef>
              <c:f>ELA!$A$26</c:f>
              <c:strCache>
                <c:ptCount val="1"/>
                <c:pt idx="0">
                  <c:v>Level 1</c:v>
                </c:pt>
              </c:strCache>
            </c:strRef>
          </c:tx>
          <c:spPr>
            <a:solidFill>
              <a:srgbClr val="C00000"/>
            </a:solidFill>
          </c:spPr>
          <c:invertIfNegative val="0"/>
          <c:dLbls>
            <c:spPr>
              <a:noFill/>
            </c:spPr>
            <c:txPr>
              <a:bodyPr/>
              <a:lstStyle/>
              <a:p>
                <a:pPr>
                  <a:defRPr sz="1600">
                    <a:latin typeface="Calibri" panose="020F050202020403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ELA!$B$25:$J$25</c:f>
              <c:strCache>
                <c:ptCount val="9"/>
                <c:pt idx="0">
                  <c:v>State Average</c:v>
                </c:pt>
                <c:pt idx="1">
                  <c:v>Grade 3</c:v>
                </c:pt>
                <c:pt idx="2">
                  <c:v>Grade 4</c:v>
                </c:pt>
                <c:pt idx="3">
                  <c:v>Grade 5</c:v>
                </c:pt>
                <c:pt idx="4">
                  <c:v>Grade 6</c:v>
                </c:pt>
                <c:pt idx="5">
                  <c:v>Grade 7</c:v>
                </c:pt>
                <c:pt idx="6">
                  <c:v>Grade 8</c:v>
                </c:pt>
                <c:pt idx="7">
                  <c:v>Grade 9</c:v>
                </c:pt>
                <c:pt idx="8">
                  <c:v>Grade 10</c:v>
                </c:pt>
              </c:strCache>
            </c:strRef>
          </c:cat>
          <c:val>
            <c:numRef>
              <c:f>ELA!$B$26:$J$26</c:f>
              <c:numCache>
                <c:formatCode>General</c:formatCode>
                <c:ptCount val="9"/>
                <c:pt idx="0">
                  <c:v>18</c:v>
                </c:pt>
                <c:pt idx="1">
                  <c:v>20</c:v>
                </c:pt>
                <c:pt idx="2">
                  <c:v>13</c:v>
                </c:pt>
                <c:pt idx="3">
                  <c:v>12</c:v>
                </c:pt>
                <c:pt idx="4">
                  <c:v>14</c:v>
                </c:pt>
                <c:pt idx="5">
                  <c:v>17</c:v>
                </c:pt>
                <c:pt idx="6" formatCode="0">
                  <c:v>19</c:v>
                </c:pt>
                <c:pt idx="7" formatCode="0">
                  <c:v>23</c:v>
                </c:pt>
                <c:pt idx="8" formatCode="0">
                  <c:v>32</c:v>
                </c:pt>
              </c:numCache>
            </c:numRef>
          </c:val>
        </c:ser>
        <c:ser>
          <c:idx val="1"/>
          <c:order val="1"/>
          <c:tx>
            <c:strRef>
              <c:f>ELA!$A$27</c:f>
              <c:strCache>
                <c:ptCount val="1"/>
                <c:pt idx="0">
                  <c:v>Level 2</c:v>
                </c:pt>
              </c:strCache>
            </c:strRef>
          </c:tx>
          <c:spPr>
            <a:solidFill>
              <a:schemeClr val="accent4"/>
            </a:solidFill>
          </c:spPr>
          <c:invertIfNegative val="0"/>
          <c:dLbls>
            <c:spPr>
              <a:noFill/>
              <a:ln>
                <a:noFill/>
              </a:ln>
              <a:effectLst/>
            </c:spPr>
            <c:txPr>
              <a:bodyPr/>
              <a:lstStyle/>
              <a:p>
                <a:pPr>
                  <a:defRPr sz="1600">
                    <a:latin typeface="Calibri" panose="020F050202020403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ELA!$B$25:$J$25</c:f>
              <c:strCache>
                <c:ptCount val="9"/>
                <c:pt idx="0">
                  <c:v>State Average</c:v>
                </c:pt>
                <c:pt idx="1">
                  <c:v>Grade 3</c:v>
                </c:pt>
                <c:pt idx="2">
                  <c:v>Grade 4</c:v>
                </c:pt>
                <c:pt idx="3">
                  <c:v>Grade 5</c:v>
                </c:pt>
                <c:pt idx="4">
                  <c:v>Grade 6</c:v>
                </c:pt>
                <c:pt idx="5">
                  <c:v>Grade 7</c:v>
                </c:pt>
                <c:pt idx="6">
                  <c:v>Grade 8</c:v>
                </c:pt>
                <c:pt idx="7">
                  <c:v>Grade 9</c:v>
                </c:pt>
                <c:pt idx="8">
                  <c:v>Grade 10</c:v>
                </c:pt>
              </c:strCache>
            </c:strRef>
          </c:cat>
          <c:val>
            <c:numRef>
              <c:f>ELA!$B$27:$J$27</c:f>
              <c:numCache>
                <c:formatCode>0</c:formatCode>
                <c:ptCount val="9"/>
                <c:pt idx="0">
                  <c:v>20</c:v>
                </c:pt>
                <c:pt idx="1">
                  <c:v>20</c:v>
                </c:pt>
                <c:pt idx="2">
                  <c:v>19</c:v>
                </c:pt>
                <c:pt idx="3">
                  <c:v>21</c:v>
                </c:pt>
                <c:pt idx="4">
                  <c:v>21</c:v>
                </c:pt>
                <c:pt idx="5">
                  <c:v>18</c:v>
                </c:pt>
                <c:pt idx="6">
                  <c:v>20</c:v>
                </c:pt>
                <c:pt idx="7">
                  <c:v>21</c:v>
                </c:pt>
                <c:pt idx="8">
                  <c:v>18</c:v>
                </c:pt>
              </c:numCache>
            </c:numRef>
          </c:val>
        </c:ser>
        <c:ser>
          <c:idx val="2"/>
          <c:order val="2"/>
          <c:tx>
            <c:strRef>
              <c:f>ELA!$A$28</c:f>
              <c:strCache>
                <c:ptCount val="1"/>
                <c:pt idx="0">
                  <c:v>Level 3</c:v>
                </c:pt>
              </c:strCache>
            </c:strRef>
          </c:tx>
          <c:spPr>
            <a:solidFill>
              <a:srgbClr val="FFFF99"/>
            </a:solidFill>
          </c:spPr>
          <c:invertIfNegative val="0"/>
          <c:dLbls>
            <c:spPr>
              <a:noFill/>
              <a:ln>
                <a:noFill/>
              </a:ln>
              <a:effectLst/>
            </c:spPr>
            <c:txPr>
              <a:bodyPr/>
              <a:lstStyle/>
              <a:p>
                <a:pPr>
                  <a:defRPr sz="1400">
                    <a:latin typeface="Calibri" panose="020F050202020403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ELA!$B$25:$J$25</c:f>
              <c:strCache>
                <c:ptCount val="9"/>
                <c:pt idx="0">
                  <c:v>State Average</c:v>
                </c:pt>
                <c:pt idx="1">
                  <c:v>Grade 3</c:v>
                </c:pt>
                <c:pt idx="2">
                  <c:v>Grade 4</c:v>
                </c:pt>
                <c:pt idx="3">
                  <c:v>Grade 5</c:v>
                </c:pt>
                <c:pt idx="4">
                  <c:v>Grade 6</c:v>
                </c:pt>
                <c:pt idx="5">
                  <c:v>Grade 7</c:v>
                </c:pt>
                <c:pt idx="6">
                  <c:v>Grade 8</c:v>
                </c:pt>
                <c:pt idx="7">
                  <c:v>Grade 9</c:v>
                </c:pt>
                <c:pt idx="8">
                  <c:v>Grade 10</c:v>
                </c:pt>
              </c:strCache>
            </c:strRef>
          </c:cat>
          <c:val>
            <c:numRef>
              <c:f>ELA!$B$28:$J$28</c:f>
              <c:numCache>
                <c:formatCode>0</c:formatCode>
                <c:ptCount val="9"/>
                <c:pt idx="0">
                  <c:v>26</c:v>
                </c:pt>
                <c:pt idx="1">
                  <c:v>23</c:v>
                </c:pt>
                <c:pt idx="2">
                  <c:v>30</c:v>
                </c:pt>
                <c:pt idx="3">
                  <c:v>29</c:v>
                </c:pt>
                <c:pt idx="4">
                  <c:v>30</c:v>
                </c:pt>
                <c:pt idx="5">
                  <c:v>27</c:v>
                </c:pt>
                <c:pt idx="6">
                  <c:v>26</c:v>
                </c:pt>
                <c:pt idx="7">
                  <c:v>23</c:v>
                </c:pt>
                <c:pt idx="8">
                  <c:v>19</c:v>
                </c:pt>
              </c:numCache>
            </c:numRef>
          </c:val>
        </c:ser>
        <c:ser>
          <c:idx val="3"/>
          <c:order val="3"/>
          <c:tx>
            <c:strRef>
              <c:f>ELA!$A$29</c:f>
              <c:strCache>
                <c:ptCount val="1"/>
                <c:pt idx="0">
                  <c:v>Level 4</c:v>
                </c:pt>
              </c:strCache>
            </c:strRef>
          </c:tx>
          <c:spPr>
            <a:solidFill>
              <a:srgbClr val="00B050"/>
            </a:solidFill>
          </c:spPr>
          <c:invertIfNegative val="0"/>
          <c:dLbls>
            <c:spPr>
              <a:noFill/>
              <a:ln>
                <a:noFill/>
              </a:ln>
              <a:effectLst/>
            </c:spPr>
            <c:txPr>
              <a:bodyPr/>
              <a:lstStyle/>
              <a:p>
                <a:pPr>
                  <a:defRPr sz="1600">
                    <a:latin typeface="Calibri" panose="020F050202020403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ELA!$B$25:$J$25</c:f>
              <c:strCache>
                <c:ptCount val="9"/>
                <c:pt idx="0">
                  <c:v>State Average</c:v>
                </c:pt>
                <c:pt idx="1">
                  <c:v>Grade 3</c:v>
                </c:pt>
                <c:pt idx="2">
                  <c:v>Grade 4</c:v>
                </c:pt>
                <c:pt idx="3">
                  <c:v>Grade 5</c:v>
                </c:pt>
                <c:pt idx="4">
                  <c:v>Grade 6</c:v>
                </c:pt>
                <c:pt idx="5">
                  <c:v>Grade 7</c:v>
                </c:pt>
                <c:pt idx="6">
                  <c:v>Grade 8</c:v>
                </c:pt>
                <c:pt idx="7">
                  <c:v>Grade 9</c:v>
                </c:pt>
                <c:pt idx="8">
                  <c:v>Grade 10</c:v>
                </c:pt>
              </c:strCache>
            </c:strRef>
          </c:cat>
          <c:val>
            <c:numRef>
              <c:f>ELA!$B$29:$J$29</c:f>
              <c:numCache>
                <c:formatCode>0</c:formatCode>
                <c:ptCount val="9"/>
                <c:pt idx="0">
                  <c:v>30</c:v>
                </c:pt>
                <c:pt idx="1">
                  <c:v>34</c:v>
                </c:pt>
                <c:pt idx="2">
                  <c:v>32</c:v>
                </c:pt>
                <c:pt idx="3">
                  <c:v>35</c:v>
                </c:pt>
                <c:pt idx="4">
                  <c:v>31</c:v>
                </c:pt>
                <c:pt idx="5">
                  <c:v>29</c:v>
                </c:pt>
                <c:pt idx="6">
                  <c:v>29</c:v>
                </c:pt>
                <c:pt idx="7">
                  <c:v>26</c:v>
                </c:pt>
                <c:pt idx="8">
                  <c:v>22</c:v>
                </c:pt>
              </c:numCache>
            </c:numRef>
          </c:val>
        </c:ser>
        <c:ser>
          <c:idx val="4"/>
          <c:order val="4"/>
          <c:tx>
            <c:strRef>
              <c:f>ELA!$A$30</c:f>
              <c:strCache>
                <c:ptCount val="1"/>
                <c:pt idx="0">
                  <c:v>Level 5</c:v>
                </c:pt>
              </c:strCache>
            </c:strRef>
          </c:tx>
          <c:spPr>
            <a:solidFill>
              <a:schemeClr val="accent1"/>
            </a:solidFill>
          </c:spPr>
          <c:invertIfNegative val="0"/>
          <c:dLbls>
            <c:spPr>
              <a:noFill/>
              <a:ln>
                <a:noFill/>
              </a:ln>
              <a:effectLst/>
            </c:spPr>
            <c:txPr>
              <a:bodyPr/>
              <a:lstStyle/>
              <a:p>
                <a:pPr>
                  <a:defRPr sz="1600">
                    <a:latin typeface="Calibri" panose="020F050202020403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ELA!$B$25:$J$25</c:f>
              <c:strCache>
                <c:ptCount val="9"/>
                <c:pt idx="0">
                  <c:v>State Average</c:v>
                </c:pt>
                <c:pt idx="1">
                  <c:v>Grade 3</c:v>
                </c:pt>
                <c:pt idx="2">
                  <c:v>Grade 4</c:v>
                </c:pt>
                <c:pt idx="3">
                  <c:v>Grade 5</c:v>
                </c:pt>
                <c:pt idx="4">
                  <c:v>Grade 6</c:v>
                </c:pt>
                <c:pt idx="5">
                  <c:v>Grade 7</c:v>
                </c:pt>
                <c:pt idx="6">
                  <c:v>Grade 8</c:v>
                </c:pt>
                <c:pt idx="7">
                  <c:v>Grade 9</c:v>
                </c:pt>
                <c:pt idx="8">
                  <c:v>Grade 10</c:v>
                </c:pt>
              </c:strCache>
            </c:strRef>
          </c:cat>
          <c:val>
            <c:numRef>
              <c:f>ELA!$B$30:$J$30</c:f>
              <c:numCache>
                <c:formatCode>0</c:formatCode>
                <c:ptCount val="9"/>
                <c:pt idx="0">
                  <c:v>6</c:v>
                </c:pt>
                <c:pt idx="1">
                  <c:v>3</c:v>
                </c:pt>
                <c:pt idx="2">
                  <c:v>6</c:v>
                </c:pt>
                <c:pt idx="3">
                  <c:v>2</c:v>
                </c:pt>
                <c:pt idx="4">
                  <c:v>4</c:v>
                </c:pt>
                <c:pt idx="5">
                  <c:v>10</c:v>
                </c:pt>
                <c:pt idx="6">
                  <c:v>6</c:v>
                </c:pt>
                <c:pt idx="7">
                  <c:v>7</c:v>
                </c:pt>
                <c:pt idx="8">
                  <c:v>9</c:v>
                </c:pt>
              </c:numCache>
            </c:numRef>
          </c:val>
        </c:ser>
        <c:dLbls>
          <c:showLegendKey val="0"/>
          <c:showVal val="1"/>
          <c:showCatName val="0"/>
          <c:showSerName val="0"/>
          <c:showPercent val="0"/>
          <c:showBubbleSize val="0"/>
        </c:dLbls>
        <c:gapWidth val="150"/>
        <c:shape val="box"/>
        <c:axId val="54788480"/>
        <c:axId val="54790016"/>
        <c:axId val="0"/>
      </c:bar3DChart>
      <c:catAx>
        <c:axId val="54788480"/>
        <c:scaling>
          <c:orientation val="minMax"/>
        </c:scaling>
        <c:delete val="0"/>
        <c:axPos val="b"/>
        <c:numFmt formatCode="General" sourceLinked="0"/>
        <c:majorTickMark val="out"/>
        <c:minorTickMark val="none"/>
        <c:tickLblPos val="nextTo"/>
        <c:txPr>
          <a:bodyPr/>
          <a:lstStyle/>
          <a:p>
            <a:pPr>
              <a:defRPr sz="1400" baseline="0">
                <a:latin typeface="Calibri" panose="020F0502020204030204" pitchFamily="34" charset="0"/>
              </a:defRPr>
            </a:pPr>
            <a:endParaRPr lang="en-US"/>
          </a:p>
        </c:txPr>
        <c:crossAx val="54790016"/>
        <c:crosses val="autoZero"/>
        <c:auto val="1"/>
        <c:lblAlgn val="ctr"/>
        <c:lblOffset val="100"/>
        <c:noMultiLvlLbl val="0"/>
      </c:catAx>
      <c:valAx>
        <c:axId val="54790016"/>
        <c:scaling>
          <c:orientation val="minMax"/>
        </c:scaling>
        <c:delete val="0"/>
        <c:axPos val="l"/>
        <c:majorGridlines/>
        <c:numFmt formatCode="0%" sourceLinked="1"/>
        <c:majorTickMark val="out"/>
        <c:minorTickMark val="in"/>
        <c:tickLblPos val="nextTo"/>
        <c:txPr>
          <a:bodyPr/>
          <a:lstStyle/>
          <a:p>
            <a:pPr>
              <a:defRPr sz="1400" baseline="0">
                <a:latin typeface="Calibri" panose="020F0502020204030204" pitchFamily="34" charset="0"/>
              </a:defRPr>
            </a:pPr>
            <a:endParaRPr lang="en-US"/>
          </a:p>
        </c:txPr>
        <c:crossAx val="54788480"/>
        <c:crosses val="autoZero"/>
        <c:crossBetween val="between"/>
      </c:valAx>
    </c:plotArea>
    <c:legend>
      <c:legendPos val="r"/>
      <c:layout>
        <c:manualLayout>
          <c:xMode val="edge"/>
          <c:yMode val="edge"/>
          <c:x val="0.89034562157003105"/>
          <c:y val="0.20615259299484115"/>
          <c:w val="0.10022035313767598"/>
          <c:h val="0.44114286360756627"/>
        </c:manualLayout>
      </c:layout>
      <c:overlay val="0"/>
      <c:txPr>
        <a:bodyPr/>
        <a:lstStyle/>
        <a:p>
          <a:pPr>
            <a:defRPr sz="1400" baseline="0">
              <a:latin typeface="Calibri" panose="020F0502020204030204" pitchFamily="34" charset="0"/>
            </a:defRPr>
          </a:pPr>
          <a:endParaRPr lang="en-US"/>
        </a:p>
      </c:txPr>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0"/>
      <c:rotY val="20"/>
      <c:depthPercent val="100"/>
      <c:rAngAx val="1"/>
    </c:view3D>
    <c:floor>
      <c:thickness val="0"/>
    </c:floor>
    <c:sideWall>
      <c:thickness val="0"/>
    </c:sideWall>
    <c:backWall>
      <c:thickness val="0"/>
    </c:backWall>
    <c:plotArea>
      <c:layout/>
      <c:bar3DChart>
        <c:barDir val="col"/>
        <c:grouping val="percentStacked"/>
        <c:varyColors val="0"/>
        <c:ser>
          <c:idx val="0"/>
          <c:order val="0"/>
          <c:tx>
            <c:strRef>
              <c:f>math!$A$29</c:f>
              <c:strCache>
                <c:ptCount val="1"/>
                <c:pt idx="0">
                  <c:v>Level 1</c:v>
                </c:pt>
              </c:strCache>
            </c:strRef>
          </c:tx>
          <c:spPr>
            <a:solidFill>
              <a:srgbClr val="C00000"/>
            </a:solidFill>
          </c:spPr>
          <c:invertIfNegative val="0"/>
          <c:dLbls>
            <c:spPr>
              <a:noFill/>
              <a:ln>
                <a:noFill/>
              </a:ln>
              <a:effectLst/>
            </c:spPr>
            <c:txPr>
              <a:bodyPr/>
              <a:lstStyle/>
              <a:p>
                <a:pPr>
                  <a:defRPr sz="1200">
                    <a:latin typeface="Calibri" panose="020F050202020403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math!$B$28:$H$28</c:f>
              <c:strCache>
                <c:ptCount val="7"/>
                <c:pt idx="0">
                  <c:v>State Average</c:v>
                </c:pt>
                <c:pt idx="1">
                  <c:v>Grade 3</c:v>
                </c:pt>
                <c:pt idx="2">
                  <c:v>Grade 4</c:v>
                </c:pt>
                <c:pt idx="3">
                  <c:v>Grade 5</c:v>
                </c:pt>
                <c:pt idx="4">
                  <c:v>Grade 6</c:v>
                </c:pt>
                <c:pt idx="5">
                  <c:v>Grade 7</c:v>
                </c:pt>
                <c:pt idx="6">
                  <c:v>Grade 8</c:v>
                </c:pt>
              </c:strCache>
            </c:strRef>
          </c:cat>
          <c:val>
            <c:numRef>
              <c:f>math!$B$29:$H$29</c:f>
              <c:numCache>
                <c:formatCode>General</c:formatCode>
                <c:ptCount val="7"/>
                <c:pt idx="0">
                  <c:v>17</c:v>
                </c:pt>
                <c:pt idx="1">
                  <c:v>14</c:v>
                </c:pt>
                <c:pt idx="2">
                  <c:v>14</c:v>
                </c:pt>
                <c:pt idx="3">
                  <c:v>15</c:v>
                </c:pt>
                <c:pt idx="4">
                  <c:v>16</c:v>
                </c:pt>
                <c:pt idx="5">
                  <c:v>12</c:v>
                </c:pt>
                <c:pt idx="6" formatCode="0">
                  <c:v>33</c:v>
                </c:pt>
              </c:numCache>
            </c:numRef>
          </c:val>
        </c:ser>
        <c:ser>
          <c:idx val="1"/>
          <c:order val="1"/>
          <c:tx>
            <c:strRef>
              <c:f>math!$A$30</c:f>
              <c:strCache>
                <c:ptCount val="1"/>
                <c:pt idx="0">
                  <c:v>Level 2</c:v>
                </c:pt>
              </c:strCache>
            </c:strRef>
          </c:tx>
          <c:spPr>
            <a:solidFill>
              <a:schemeClr val="accent4"/>
            </a:solidFill>
          </c:spPr>
          <c:invertIfNegative val="0"/>
          <c:dLbls>
            <c:spPr>
              <a:noFill/>
              <a:ln>
                <a:noFill/>
              </a:ln>
              <a:effectLst/>
            </c:spPr>
            <c:txPr>
              <a:bodyPr/>
              <a:lstStyle/>
              <a:p>
                <a:pPr>
                  <a:defRPr sz="1200">
                    <a:latin typeface="Calibri" panose="020F050202020403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math!$B$28:$H$28</c:f>
              <c:strCache>
                <c:ptCount val="7"/>
                <c:pt idx="0">
                  <c:v>State Average</c:v>
                </c:pt>
                <c:pt idx="1">
                  <c:v>Grade 3</c:v>
                </c:pt>
                <c:pt idx="2">
                  <c:v>Grade 4</c:v>
                </c:pt>
                <c:pt idx="3">
                  <c:v>Grade 5</c:v>
                </c:pt>
                <c:pt idx="4">
                  <c:v>Grade 6</c:v>
                </c:pt>
                <c:pt idx="5">
                  <c:v>Grade 7</c:v>
                </c:pt>
                <c:pt idx="6">
                  <c:v>Grade 8</c:v>
                </c:pt>
              </c:strCache>
            </c:strRef>
          </c:cat>
          <c:val>
            <c:numRef>
              <c:f>math!$B$30:$H$30</c:f>
              <c:numCache>
                <c:formatCode>0</c:formatCode>
                <c:ptCount val="7"/>
                <c:pt idx="0">
                  <c:v>29</c:v>
                </c:pt>
                <c:pt idx="1">
                  <c:v>22</c:v>
                </c:pt>
                <c:pt idx="2">
                  <c:v>29</c:v>
                </c:pt>
                <c:pt idx="3">
                  <c:v>27</c:v>
                </c:pt>
                <c:pt idx="4">
                  <c:v>28</c:v>
                </c:pt>
                <c:pt idx="5">
                  <c:v>28</c:v>
                </c:pt>
                <c:pt idx="6">
                  <c:v>31</c:v>
                </c:pt>
              </c:numCache>
            </c:numRef>
          </c:val>
        </c:ser>
        <c:ser>
          <c:idx val="2"/>
          <c:order val="2"/>
          <c:tx>
            <c:strRef>
              <c:f>math!$A$31</c:f>
              <c:strCache>
                <c:ptCount val="1"/>
                <c:pt idx="0">
                  <c:v>Level 3</c:v>
                </c:pt>
              </c:strCache>
            </c:strRef>
          </c:tx>
          <c:spPr>
            <a:solidFill>
              <a:srgbClr val="FFFF99"/>
            </a:solidFill>
          </c:spPr>
          <c:invertIfNegative val="0"/>
          <c:dLbls>
            <c:spPr>
              <a:noFill/>
              <a:ln>
                <a:noFill/>
              </a:ln>
              <a:effectLst/>
            </c:spPr>
            <c:txPr>
              <a:bodyPr/>
              <a:lstStyle/>
              <a:p>
                <a:pPr>
                  <a:defRPr sz="1200">
                    <a:latin typeface="Calibri" panose="020F050202020403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math!$B$28:$H$28</c:f>
              <c:strCache>
                <c:ptCount val="7"/>
                <c:pt idx="0">
                  <c:v>State Average</c:v>
                </c:pt>
                <c:pt idx="1">
                  <c:v>Grade 3</c:v>
                </c:pt>
                <c:pt idx="2">
                  <c:v>Grade 4</c:v>
                </c:pt>
                <c:pt idx="3">
                  <c:v>Grade 5</c:v>
                </c:pt>
                <c:pt idx="4">
                  <c:v>Grade 6</c:v>
                </c:pt>
                <c:pt idx="5">
                  <c:v>Grade 7</c:v>
                </c:pt>
                <c:pt idx="6">
                  <c:v>Grade 8</c:v>
                </c:pt>
              </c:strCache>
            </c:strRef>
          </c:cat>
          <c:val>
            <c:numRef>
              <c:f>math!$B$31:$H$31</c:f>
              <c:numCache>
                <c:formatCode>0</c:formatCode>
                <c:ptCount val="7"/>
                <c:pt idx="0">
                  <c:v>29</c:v>
                </c:pt>
                <c:pt idx="1">
                  <c:v>28</c:v>
                </c:pt>
                <c:pt idx="2">
                  <c:v>31</c:v>
                </c:pt>
                <c:pt idx="3">
                  <c:v>31</c:v>
                </c:pt>
                <c:pt idx="4">
                  <c:v>31</c:v>
                </c:pt>
                <c:pt idx="5">
                  <c:v>34</c:v>
                </c:pt>
                <c:pt idx="6">
                  <c:v>25</c:v>
                </c:pt>
              </c:numCache>
            </c:numRef>
          </c:val>
        </c:ser>
        <c:ser>
          <c:idx val="3"/>
          <c:order val="3"/>
          <c:tx>
            <c:strRef>
              <c:f>math!$A$32</c:f>
              <c:strCache>
                <c:ptCount val="1"/>
                <c:pt idx="0">
                  <c:v>Level 4</c:v>
                </c:pt>
              </c:strCache>
            </c:strRef>
          </c:tx>
          <c:spPr>
            <a:solidFill>
              <a:srgbClr val="00B050"/>
            </a:solidFill>
          </c:spPr>
          <c:invertIfNegative val="0"/>
          <c:dLbls>
            <c:spPr>
              <a:noFill/>
              <a:ln>
                <a:noFill/>
              </a:ln>
              <a:effectLst/>
            </c:spPr>
            <c:txPr>
              <a:bodyPr/>
              <a:lstStyle/>
              <a:p>
                <a:pPr>
                  <a:defRPr sz="1200">
                    <a:latin typeface="Calibri" panose="020F050202020403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math!$B$28:$H$28</c:f>
              <c:strCache>
                <c:ptCount val="7"/>
                <c:pt idx="0">
                  <c:v>State Average</c:v>
                </c:pt>
                <c:pt idx="1">
                  <c:v>Grade 3</c:v>
                </c:pt>
                <c:pt idx="2">
                  <c:v>Grade 4</c:v>
                </c:pt>
                <c:pt idx="3">
                  <c:v>Grade 5</c:v>
                </c:pt>
                <c:pt idx="4">
                  <c:v>Grade 6</c:v>
                </c:pt>
                <c:pt idx="5">
                  <c:v>Grade 7</c:v>
                </c:pt>
                <c:pt idx="6">
                  <c:v>Grade 8</c:v>
                </c:pt>
              </c:strCache>
            </c:strRef>
          </c:cat>
          <c:val>
            <c:numRef>
              <c:f>math!$B$32:$H$32</c:f>
              <c:numCache>
                <c:formatCode>0</c:formatCode>
                <c:ptCount val="7"/>
                <c:pt idx="0">
                  <c:v>23</c:v>
                </c:pt>
                <c:pt idx="1">
                  <c:v>31</c:v>
                </c:pt>
                <c:pt idx="2">
                  <c:v>25</c:v>
                </c:pt>
                <c:pt idx="3">
                  <c:v>24</c:v>
                </c:pt>
                <c:pt idx="4">
                  <c:v>24</c:v>
                </c:pt>
                <c:pt idx="5">
                  <c:v>23</c:v>
                </c:pt>
                <c:pt idx="6">
                  <c:v>12</c:v>
                </c:pt>
              </c:numCache>
            </c:numRef>
          </c:val>
        </c:ser>
        <c:ser>
          <c:idx val="4"/>
          <c:order val="4"/>
          <c:tx>
            <c:strRef>
              <c:f>math!$A$33</c:f>
              <c:strCache>
                <c:ptCount val="1"/>
                <c:pt idx="0">
                  <c:v>Level 5</c:v>
                </c:pt>
              </c:strCache>
            </c:strRef>
          </c:tx>
          <c:spPr>
            <a:solidFill>
              <a:schemeClr val="accent1"/>
            </a:solidFill>
          </c:spPr>
          <c:invertIfNegative val="0"/>
          <c:dLbls>
            <c:spPr>
              <a:noFill/>
              <a:ln>
                <a:noFill/>
              </a:ln>
              <a:effectLst/>
            </c:spPr>
            <c:txPr>
              <a:bodyPr/>
              <a:lstStyle/>
              <a:p>
                <a:pPr>
                  <a:defRPr sz="1200">
                    <a:latin typeface="Calibri" panose="020F050202020403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math!$B$28:$H$28</c:f>
              <c:strCache>
                <c:ptCount val="7"/>
                <c:pt idx="0">
                  <c:v>State Average</c:v>
                </c:pt>
                <c:pt idx="1">
                  <c:v>Grade 3</c:v>
                </c:pt>
                <c:pt idx="2">
                  <c:v>Grade 4</c:v>
                </c:pt>
                <c:pt idx="3">
                  <c:v>Grade 5</c:v>
                </c:pt>
                <c:pt idx="4">
                  <c:v>Grade 6</c:v>
                </c:pt>
                <c:pt idx="5">
                  <c:v>Grade 7</c:v>
                </c:pt>
                <c:pt idx="6">
                  <c:v>Grade 8</c:v>
                </c:pt>
              </c:strCache>
            </c:strRef>
          </c:cat>
          <c:val>
            <c:numRef>
              <c:f>math!$B$33:$H$33</c:f>
              <c:numCache>
                <c:formatCode>0</c:formatCode>
                <c:ptCount val="7"/>
                <c:pt idx="0">
                  <c:v>2</c:v>
                </c:pt>
                <c:pt idx="1">
                  <c:v>5</c:v>
                </c:pt>
                <c:pt idx="2">
                  <c:v>1</c:v>
                </c:pt>
                <c:pt idx="3">
                  <c:v>2</c:v>
                </c:pt>
                <c:pt idx="4">
                  <c:v>2</c:v>
                </c:pt>
                <c:pt idx="5">
                  <c:v>2</c:v>
                </c:pt>
                <c:pt idx="6">
                  <c:v>0</c:v>
                </c:pt>
              </c:numCache>
            </c:numRef>
          </c:val>
        </c:ser>
        <c:dLbls>
          <c:showLegendKey val="0"/>
          <c:showVal val="0"/>
          <c:showCatName val="0"/>
          <c:showSerName val="0"/>
          <c:showPercent val="0"/>
          <c:showBubbleSize val="0"/>
        </c:dLbls>
        <c:gapWidth val="150"/>
        <c:shape val="box"/>
        <c:axId val="55147904"/>
        <c:axId val="55157888"/>
        <c:axId val="0"/>
      </c:bar3DChart>
      <c:catAx>
        <c:axId val="55147904"/>
        <c:scaling>
          <c:orientation val="minMax"/>
        </c:scaling>
        <c:delete val="0"/>
        <c:axPos val="b"/>
        <c:numFmt formatCode="General" sourceLinked="0"/>
        <c:majorTickMark val="out"/>
        <c:minorTickMark val="none"/>
        <c:tickLblPos val="nextTo"/>
        <c:txPr>
          <a:bodyPr/>
          <a:lstStyle/>
          <a:p>
            <a:pPr>
              <a:defRPr sz="1400" baseline="0">
                <a:latin typeface="Calibri" panose="020F0502020204030204" pitchFamily="34" charset="0"/>
              </a:defRPr>
            </a:pPr>
            <a:endParaRPr lang="en-US"/>
          </a:p>
        </c:txPr>
        <c:crossAx val="55157888"/>
        <c:crosses val="autoZero"/>
        <c:auto val="1"/>
        <c:lblAlgn val="ctr"/>
        <c:lblOffset val="100"/>
        <c:noMultiLvlLbl val="0"/>
      </c:catAx>
      <c:valAx>
        <c:axId val="55157888"/>
        <c:scaling>
          <c:orientation val="minMax"/>
        </c:scaling>
        <c:delete val="0"/>
        <c:axPos val="l"/>
        <c:majorGridlines/>
        <c:numFmt formatCode="0%" sourceLinked="1"/>
        <c:majorTickMark val="out"/>
        <c:minorTickMark val="in"/>
        <c:tickLblPos val="nextTo"/>
        <c:txPr>
          <a:bodyPr/>
          <a:lstStyle/>
          <a:p>
            <a:pPr>
              <a:defRPr sz="1400" baseline="0">
                <a:latin typeface="Calibri" panose="020F0502020204030204" pitchFamily="34" charset="0"/>
              </a:defRPr>
            </a:pPr>
            <a:endParaRPr lang="en-US"/>
          </a:p>
        </c:txPr>
        <c:crossAx val="55147904"/>
        <c:crosses val="autoZero"/>
        <c:crossBetween val="between"/>
      </c:valAx>
    </c:plotArea>
    <c:legend>
      <c:legendPos val="r"/>
      <c:layout>
        <c:manualLayout>
          <c:xMode val="edge"/>
          <c:yMode val="edge"/>
          <c:x val="0.89661077087586272"/>
          <c:y val="0.26907069280062607"/>
          <c:w val="9.4129969864877996E-2"/>
          <c:h val="0.3917077978763856"/>
        </c:manualLayout>
      </c:layout>
      <c:overlay val="0"/>
      <c:txPr>
        <a:bodyPr/>
        <a:lstStyle/>
        <a:p>
          <a:pPr>
            <a:defRPr sz="1400" baseline="0">
              <a:latin typeface="Calibri" panose="020F0502020204030204" pitchFamily="34" charset="0"/>
            </a:defRPr>
          </a:pPr>
          <a:endParaRPr lang="en-US"/>
        </a:p>
      </c:txPr>
    </c:legend>
    <c:plotVisOnly val="1"/>
    <c:dispBlanksAs val="gap"/>
    <c:showDLblsOverMax val="0"/>
  </c:chart>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0"/>
      <c:rotY val="20"/>
      <c:depthPercent val="100"/>
      <c:rAngAx val="1"/>
    </c:view3D>
    <c:floor>
      <c:thickness val="0"/>
    </c:floor>
    <c:sideWall>
      <c:thickness val="0"/>
    </c:sideWall>
    <c:backWall>
      <c:thickness val="0"/>
    </c:backWall>
    <c:plotArea>
      <c:layout/>
      <c:bar3DChart>
        <c:barDir val="col"/>
        <c:grouping val="percentStacked"/>
        <c:varyColors val="0"/>
        <c:ser>
          <c:idx val="0"/>
          <c:order val="0"/>
          <c:tx>
            <c:strRef>
              <c:f>'Algebra I'!$A$2</c:f>
              <c:strCache>
                <c:ptCount val="1"/>
                <c:pt idx="0">
                  <c:v>Level 1</c:v>
                </c:pt>
              </c:strCache>
            </c:strRef>
          </c:tx>
          <c:spPr>
            <a:solidFill>
              <a:srgbClr val="C00000"/>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'Algebra I'!$B$1:$G$1</c:f>
              <c:strCache>
                <c:ptCount val="6"/>
                <c:pt idx="0">
                  <c:v>State Average</c:v>
                </c:pt>
                <c:pt idx="1">
                  <c:v>Grade 7</c:v>
                </c:pt>
                <c:pt idx="2">
                  <c:v>Grade 8</c:v>
                </c:pt>
                <c:pt idx="3">
                  <c:v>Grade 9</c:v>
                </c:pt>
                <c:pt idx="4">
                  <c:v>Grade 10</c:v>
                </c:pt>
                <c:pt idx="5">
                  <c:v>Grade 11</c:v>
                </c:pt>
              </c:strCache>
            </c:strRef>
          </c:cat>
          <c:val>
            <c:numRef>
              <c:f>'Algebra I'!$B$2:$G$2</c:f>
              <c:numCache>
                <c:formatCode>General</c:formatCode>
                <c:ptCount val="6"/>
                <c:pt idx="0">
                  <c:v>19</c:v>
                </c:pt>
                <c:pt idx="1">
                  <c:v>0</c:v>
                </c:pt>
                <c:pt idx="2" formatCode="0">
                  <c:v>2</c:v>
                </c:pt>
                <c:pt idx="3" formatCode="0">
                  <c:v>24</c:v>
                </c:pt>
                <c:pt idx="4" formatCode="0">
                  <c:v>34</c:v>
                </c:pt>
                <c:pt idx="5" formatCode="0">
                  <c:v>41</c:v>
                </c:pt>
              </c:numCache>
            </c:numRef>
          </c:val>
        </c:ser>
        <c:ser>
          <c:idx val="1"/>
          <c:order val="1"/>
          <c:tx>
            <c:strRef>
              <c:f>'Algebra I'!$A$3</c:f>
              <c:strCache>
                <c:ptCount val="1"/>
                <c:pt idx="0">
                  <c:v>Level 2</c:v>
                </c:pt>
              </c:strCache>
            </c:strRef>
          </c:tx>
          <c:spPr>
            <a:solidFill>
              <a:schemeClr val="accent4"/>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'Algebra I'!$B$1:$G$1</c:f>
              <c:strCache>
                <c:ptCount val="6"/>
                <c:pt idx="0">
                  <c:v>State Average</c:v>
                </c:pt>
                <c:pt idx="1">
                  <c:v>Grade 7</c:v>
                </c:pt>
                <c:pt idx="2">
                  <c:v>Grade 8</c:v>
                </c:pt>
                <c:pt idx="3">
                  <c:v>Grade 9</c:v>
                </c:pt>
                <c:pt idx="4">
                  <c:v>Grade 10</c:v>
                </c:pt>
                <c:pt idx="5">
                  <c:v>Grade 11</c:v>
                </c:pt>
              </c:strCache>
            </c:strRef>
          </c:cat>
          <c:val>
            <c:numRef>
              <c:f>'Algebra I'!$B$3:$G$3</c:f>
              <c:numCache>
                <c:formatCode>0</c:formatCode>
                <c:ptCount val="6"/>
                <c:pt idx="0">
                  <c:v>30</c:v>
                </c:pt>
                <c:pt idx="1">
                  <c:v>0</c:v>
                </c:pt>
                <c:pt idx="2">
                  <c:v>8</c:v>
                </c:pt>
                <c:pt idx="3">
                  <c:v>38</c:v>
                </c:pt>
                <c:pt idx="4">
                  <c:v>40</c:v>
                </c:pt>
                <c:pt idx="5">
                  <c:v>39</c:v>
                </c:pt>
              </c:numCache>
            </c:numRef>
          </c:val>
        </c:ser>
        <c:ser>
          <c:idx val="2"/>
          <c:order val="2"/>
          <c:tx>
            <c:strRef>
              <c:f>'Algebra I'!$A$4</c:f>
              <c:strCache>
                <c:ptCount val="1"/>
                <c:pt idx="0">
                  <c:v>Level 3</c:v>
                </c:pt>
              </c:strCache>
            </c:strRef>
          </c:tx>
          <c:spPr>
            <a:solidFill>
              <a:srgbClr val="FFFF99"/>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'Algebra I'!$B$1:$G$1</c:f>
              <c:strCache>
                <c:ptCount val="6"/>
                <c:pt idx="0">
                  <c:v>State Average</c:v>
                </c:pt>
                <c:pt idx="1">
                  <c:v>Grade 7</c:v>
                </c:pt>
                <c:pt idx="2">
                  <c:v>Grade 8</c:v>
                </c:pt>
                <c:pt idx="3">
                  <c:v>Grade 9</c:v>
                </c:pt>
                <c:pt idx="4">
                  <c:v>Grade 10</c:v>
                </c:pt>
                <c:pt idx="5">
                  <c:v>Grade 11</c:v>
                </c:pt>
              </c:strCache>
            </c:strRef>
          </c:cat>
          <c:val>
            <c:numRef>
              <c:f>'Algebra I'!$B$4:$G$4</c:f>
              <c:numCache>
                <c:formatCode>0</c:formatCode>
                <c:ptCount val="6"/>
                <c:pt idx="0">
                  <c:v>25</c:v>
                </c:pt>
                <c:pt idx="1">
                  <c:v>0</c:v>
                </c:pt>
                <c:pt idx="2">
                  <c:v>26</c:v>
                </c:pt>
                <c:pt idx="3">
                  <c:v>25</c:v>
                </c:pt>
                <c:pt idx="4">
                  <c:v>18</c:v>
                </c:pt>
                <c:pt idx="5">
                  <c:v>13</c:v>
                </c:pt>
              </c:numCache>
            </c:numRef>
          </c:val>
        </c:ser>
        <c:ser>
          <c:idx val="3"/>
          <c:order val="3"/>
          <c:tx>
            <c:strRef>
              <c:f>'Algebra I'!$A$5</c:f>
              <c:strCache>
                <c:ptCount val="1"/>
                <c:pt idx="0">
                  <c:v>Level 4</c:v>
                </c:pt>
              </c:strCache>
            </c:strRef>
          </c:tx>
          <c:spPr>
            <a:solidFill>
              <a:srgbClr val="00B050"/>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'Algebra I'!$B$1:$G$1</c:f>
              <c:strCache>
                <c:ptCount val="6"/>
                <c:pt idx="0">
                  <c:v>State Average</c:v>
                </c:pt>
                <c:pt idx="1">
                  <c:v>Grade 7</c:v>
                </c:pt>
                <c:pt idx="2">
                  <c:v>Grade 8</c:v>
                </c:pt>
                <c:pt idx="3">
                  <c:v>Grade 9</c:v>
                </c:pt>
                <c:pt idx="4">
                  <c:v>Grade 10</c:v>
                </c:pt>
                <c:pt idx="5">
                  <c:v>Grade 11</c:v>
                </c:pt>
              </c:strCache>
            </c:strRef>
          </c:cat>
          <c:val>
            <c:numRef>
              <c:f>'Algebra I'!$B$5:$G$5</c:f>
              <c:numCache>
                <c:formatCode>0</c:formatCode>
                <c:ptCount val="6"/>
                <c:pt idx="0">
                  <c:v>24</c:v>
                </c:pt>
                <c:pt idx="1">
                  <c:v>69</c:v>
                </c:pt>
                <c:pt idx="2">
                  <c:v>61</c:v>
                </c:pt>
                <c:pt idx="3">
                  <c:v>12</c:v>
                </c:pt>
                <c:pt idx="4">
                  <c:v>8</c:v>
                </c:pt>
                <c:pt idx="5">
                  <c:v>7</c:v>
                </c:pt>
              </c:numCache>
            </c:numRef>
          </c:val>
        </c:ser>
        <c:ser>
          <c:idx val="4"/>
          <c:order val="4"/>
          <c:tx>
            <c:strRef>
              <c:f>'Algebra I'!$A$6</c:f>
              <c:strCache>
                <c:ptCount val="1"/>
                <c:pt idx="0">
                  <c:v>Level 5</c:v>
                </c:pt>
              </c:strCache>
            </c:strRef>
          </c:tx>
          <c:spPr>
            <a:solidFill>
              <a:schemeClr val="accent1"/>
            </a:solidFill>
          </c:spPr>
          <c:invertIfNegative val="0"/>
          <c:dLbls>
            <c:dLbl>
              <c:idx val="3"/>
              <c:layout>
                <c:manualLayout>
                  <c:x val="1.2698412698412698E-2"/>
                  <c:y val="-4.0571674349727832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1.269824605257676E-2"/>
                  <c:y val="-4.4260008381521269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1.2698412698412698E-2"/>
                  <c:y val="-4.0571674349727832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'Algebra I'!$B$1:$G$1</c:f>
              <c:strCache>
                <c:ptCount val="6"/>
                <c:pt idx="0">
                  <c:v>State Average</c:v>
                </c:pt>
                <c:pt idx="1">
                  <c:v>Grade 7</c:v>
                </c:pt>
                <c:pt idx="2">
                  <c:v>Grade 8</c:v>
                </c:pt>
                <c:pt idx="3">
                  <c:v>Grade 9</c:v>
                </c:pt>
                <c:pt idx="4">
                  <c:v>Grade 10</c:v>
                </c:pt>
                <c:pt idx="5">
                  <c:v>Grade 11</c:v>
                </c:pt>
              </c:strCache>
            </c:strRef>
          </c:cat>
          <c:val>
            <c:numRef>
              <c:f>'Algebra I'!$B$6:$G$6</c:f>
              <c:numCache>
                <c:formatCode>0</c:formatCode>
                <c:ptCount val="6"/>
                <c:pt idx="0">
                  <c:v>1</c:v>
                </c:pt>
                <c:pt idx="1">
                  <c:v>31</c:v>
                </c:pt>
                <c:pt idx="2">
                  <c:v>4</c:v>
                </c:pt>
                <c:pt idx="3">
                  <c:v>0</c:v>
                </c:pt>
                <c:pt idx="4">
                  <c:v>1</c:v>
                </c:pt>
                <c:pt idx="5">
                  <c:v>0</c:v>
                </c:pt>
              </c:numCache>
            </c:numRef>
          </c:val>
        </c:ser>
        <c:dLbls>
          <c:showLegendKey val="0"/>
          <c:showVal val="0"/>
          <c:showCatName val="0"/>
          <c:showSerName val="0"/>
          <c:showPercent val="0"/>
          <c:showBubbleSize val="0"/>
        </c:dLbls>
        <c:gapWidth val="150"/>
        <c:shape val="box"/>
        <c:axId val="55012352"/>
        <c:axId val="55030528"/>
        <c:axId val="0"/>
      </c:bar3DChart>
      <c:catAx>
        <c:axId val="55012352"/>
        <c:scaling>
          <c:orientation val="minMax"/>
        </c:scaling>
        <c:delete val="0"/>
        <c:axPos val="b"/>
        <c:numFmt formatCode="General" sourceLinked="0"/>
        <c:majorTickMark val="out"/>
        <c:minorTickMark val="none"/>
        <c:tickLblPos val="nextTo"/>
        <c:txPr>
          <a:bodyPr/>
          <a:lstStyle/>
          <a:p>
            <a:pPr>
              <a:defRPr sz="1200">
                <a:latin typeface="Calibri" panose="020F0502020204030204" pitchFamily="34" charset="0"/>
              </a:defRPr>
            </a:pPr>
            <a:endParaRPr lang="en-US"/>
          </a:p>
        </c:txPr>
        <c:crossAx val="55030528"/>
        <c:crosses val="autoZero"/>
        <c:auto val="1"/>
        <c:lblAlgn val="ctr"/>
        <c:lblOffset val="100"/>
        <c:noMultiLvlLbl val="0"/>
      </c:catAx>
      <c:valAx>
        <c:axId val="55030528"/>
        <c:scaling>
          <c:orientation val="minMax"/>
        </c:scaling>
        <c:delete val="0"/>
        <c:axPos val="l"/>
        <c:majorGridlines/>
        <c:numFmt formatCode="0%" sourceLinked="1"/>
        <c:majorTickMark val="out"/>
        <c:minorTickMark val="in"/>
        <c:tickLblPos val="nextTo"/>
        <c:txPr>
          <a:bodyPr/>
          <a:lstStyle/>
          <a:p>
            <a:pPr>
              <a:defRPr sz="1200">
                <a:latin typeface="Calibri" panose="020F0502020204030204" pitchFamily="34" charset="0"/>
              </a:defRPr>
            </a:pPr>
            <a:endParaRPr lang="en-US"/>
          </a:p>
        </c:txPr>
        <c:crossAx val="55012352"/>
        <c:crosses val="autoZero"/>
        <c:crossBetween val="between"/>
      </c:valAx>
    </c:plotArea>
    <c:legend>
      <c:legendPos val="r"/>
      <c:layout>
        <c:manualLayout>
          <c:xMode val="edge"/>
          <c:yMode val="edge"/>
          <c:x val="0.89132673343016589"/>
          <c:y val="0.13423132270414057"/>
          <c:w val="9.7254718160229972E-2"/>
          <c:h val="0.70680736895109397"/>
        </c:manualLayout>
      </c:layout>
      <c:overlay val="0"/>
      <c:txPr>
        <a:bodyPr/>
        <a:lstStyle/>
        <a:p>
          <a:pPr>
            <a:defRPr sz="1400">
              <a:latin typeface="Calibri" panose="020F0502020204030204" pitchFamily="34" charset="0"/>
            </a:defRPr>
          </a:pPr>
          <a:endParaRPr lang="en-US"/>
        </a:p>
      </c:txPr>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0"/>
      <c:rotY val="20"/>
      <c:depthPercent val="100"/>
      <c:rAngAx val="1"/>
    </c:view3D>
    <c:floor>
      <c:thickness val="0"/>
    </c:floor>
    <c:sideWall>
      <c:thickness val="0"/>
    </c:sideWall>
    <c:backWall>
      <c:thickness val="0"/>
    </c:backWall>
    <c:plotArea>
      <c:layout/>
      <c:bar3DChart>
        <c:barDir val="col"/>
        <c:grouping val="percentStacked"/>
        <c:varyColors val="0"/>
        <c:ser>
          <c:idx val="0"/>
          <c:order val="0"/>
          <c:tx>
            <c:strRef>
              <c:f>Geometry!$A$2</c:f>
              <c:strCache>
                <c:ptCount val="1"/>
                <c:pt idx="0">
                  <c:v>Level 1</c:v>
                </c:pt>
              </c:strCache>
            </c:strRef>
          </c:tx>
          <c:spPr>
            <a:solidFill>
              <a:srgbClr val="FF0000"/>
            </a:solidFill>
          </c:spPr>
          <c:invertIfNegative val="0"/>
          <c:dLbls>
            <c:spPr>
              <a:noFill/>
              <a:ln>
                <a:noFill/>
              </a:ln>
              <a:effectLst/>
            </c:spPr>
            <c:txPr>
              <a:bodyPr/>
              <a:lstStyle/>
              <a:p>
                <a:pPr>
                  <a:defRPr sz="1200">
                    <a:latin typeface="Calibri" panose="020F050202020403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Geometry!$B$1:$F$1</c:f>
              <c:strCache>
                <c:ptCount val="5"/>
                <c:pt idx="0">
                  <c:v>State Average</c:v>
                </c:pt>
                <c:pt idx="1">
                  <c:v>Grade 8</c:v>
                </c:pt>
                <c:pt idx="2">
                  <c:v>Grade 9</c:v>
                </c:pt>
                <c:pt idx="3">
                  <c:v>Grade 10</c:v>
                </c:pt>
                <c:pt idx="4">
                  <c:v>Grade 11</c:v>
                </c:pt>
              </c:strCache>
            </c:strRef>
          </c:cat>
          <c:val>
            <c:numRef>
              <c:f>Geometry!$B$2:$F$2</c:f>
              <c:numCache>
                <c:formatCode>0</c:formatCode>
                <c:ptCount val="5"/>
                <c:pt idx="0" formatCode="General">
                  <c:v>18</c:v>
                </c:pt>
                <c:pt idx="1">
                  <c:v>0</c:v>
                </c:pt>
                <c:pt idx="2">
                  <c:v>7</c:v>
                </c:pt>
                <c:pt idx="3">
                  <c:v>21</c:v>
                </c:pt>
                <c:pt idx="4">
                  <c:v>33</c:v>
                </c:pt>
              </c:numCache>
            </c:numRef>
          </c:val>
        </c:ser>
        <c:ser>
          <c:idx val="1"/>
          <c:order val="1"/>
          <c:tx>
            <c:strRef>
              <c:f>Geometry!$A$3</c:f>
              <c:strCache>
                <c:ptCount val="1"/>
                <c:pt idx="0">
                  <c:v>Level 2</c:v>
                </c:pt>
              </c:strCache>
            </c:strRef>
          </c:tx>
          <c:spPr>
            <a:solidFill>
              <a:schemeClr val="accent4"/>
            </a:solidFill>
          </c:spPr>
          <c:invertIfNegative val="0"/>
          <c:dLbls>
            <c:spPr>
              <a:noFill/>
              <a:ln>
                <a:noFill/>
              </a:ln>
              <a:effectLst/>
            </c:spPr>
            <c:txPr>
              <a:bodyPr/>
              <a:lstStyle/>
              <a:p>
                <a:pPr>
                  <a:defRPr sz="1200">
                    <a:latin typeface="Calibri" panose="020F050202020403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Geometry!$B$1:$F$1</c:f>
              <c:strCache>
                <c:ptCount val="5"/>
                <c:pt idx="0">
                  <c:v>State Average</c:v>
                </c:pt>
                <c:pt idx="1">
                  <c:v>Grade 8</c:v>
                </c:pt>
                <c:pt idx="2">
                  <c:v>Grade 9</c:v>
                </c:pt>
                <c:pt idx="3">
                  <c:v>Grade 10</c:v>
                </c:pt>
                <c:pt idx="4">
                  <c:v>Grade 11</c:v>
                </c:pt>
              </c:strCache>
            </c:strRef>
          </c:cat>
          <c:val>
            <c:numRef>
              <c:f>Geometry!$B$3:$F$3</c:f>
              <c:numCache>
                <c:formatCode>0</c:formatCode>
                <c:ptCount val="5"/>
                <c:pt idx="0">
                  <c:v>42</c:v>
                </c:pt>
                <c:pt idx="1">
                  <c:v>0</c:v>
                </c:pt>
                <c:pt idx="2">
                  <c:v>18</c:v>
                </c:pt>
                <c:pt idx="3">
                  <c:v>48</c:v>
                </c:pt>
                <c:pt idx="4">
                  <c:v>55</c:v>
                </c:pt>
              </c:numCache>
            </c:numRef>
          </c:val>
        </c:ser>
        <c:ser>
          <c:idx val="2"/>
          <c:order val="2"/>
          <c:tx>
            <c:strRef>
              <c:f>Geometry!$A$4</c:f>
              <c:strCache>
                <c:ptCount val="1"/>
                <c:pt idx="0">
                  <c:v>Level 3</c:v>
                </c:pt>
              </c:strCache>
            </c:strRef>
          </c:tx>
          <c:spPr>
            <a:solidFill>
              <a:srgbClr val="FFFF99"/>
            </a:solidFill>
          </c:spPr>
          <c:invertIfNegative val="0"/>
          <c:dLbls>
            <c:spPr>
              <a:noFill/>
              <a:ln>
                <a:noFill/>
              </a:ln>
              <a:effectLst/>
            </c:spPr>
            <c:txPr>
              <a:bodyPr/>
              <a:lstStyle/>
              <a:p>
                <a:pPr>
                  <a:defRPr sz="1200">
                    <a:latin typeface="Calibri" panose="020F050202020403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Geometry!$B$1:$F$1</c:f>
              <c:strCache>
                <c:ptCount val="5"/>
                <c:pt idx="0">
                  <c:v>State Average</c:v>
                </c:pt>
                <c:pt idx="1">
                  <c:v>Grade 8</c:v>
                </c:pt>
                <c:pt idx="2">
                  <c:v>Grade 9</c:v>
                </c:pt>
                <c:pt idx="3">
                  <c:v>Grade 10</c:v>
                </c:pt>
                <c:pt idx="4">
                  <c:v>Grade 11</c:v>
                </c:pt>
              </c:strCache>
            </c:strRef>
          </c:cat>
          <c:val>
            <c:numRef>
              <c:f>Geometry!$B$4:$F$4</c:f>
              <c:numCache>
                <c:formatCode>0</c:formatCode>
                <c:ptCount val="5"/>
                <c:pt idx="0">
                  <c:v>26</c:v>
                </c:pt>
                <c:pt idx="1">
                  <c:v>0</c:v>
                </c:pt>
                <c:pt idx="2">
                  <c:v>37</c:v>
                </c:pt>
                <c:pt idx="3">
                  <c:v>25</c:v>
                </c:pt>
                <c:pt idx="4">
                  <c:v>11</c:v>
                </c:pt>
              </c:numCache>
            </c:numRef>
          </c:val>
        </c:ser>
        <c:ser>
          <c:idx val="3"/>
          <c:order val="3"/>
          <c:tx>
            <c:strRef>
              <c:f>Geometry!$A$5</c:f>
              <c:strCache>
                <c:ptCount val="1"/>
                <c:pt idx="0">
                  <c:v>Level 4</c:v>
                </c:pt>
              </c:strCache>
            </c:strRef>
          </c:tx>
          <c:spPr>
            <a:solidFill>
              <a:srgbClr val="00B050"/>
            </a:solidFill>
          </c:spPr>
          <c:invertIfNegative val="0"/>
          <c:dLbls>
            <c:spPr>
              <a:noFill/>
              <a:ln>
                <a:noFill/>
              </a:ln>
              <a:effectLst/>
            </c:spPr>
            <c:txPr>
              <a:bodyPr/>
              <a:lstStyle/>
              <a:p>
                <a:pPr>
                  <a:defRPr sz="1200">
                    <a:latin typeface="Calibri" panose="020F050202020403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Geometry!$B$1:$F$1</c:f>
              <c:strCache>
                <c:ptCount val="5"/>
                <c:pt idx="0">
                  <c:v>State Average</c:v>
                </c:pt>
                <c:pt idx="1">
                  <c:v>Grade 8</c:v>
                </c:pt>
                <c:pt idx="2">
                  <c:v>Grade 9</c:v>
                </c:pt>
                <c:pt idx="3">
                  <c:v>Grade 10</c:v>
                </c:pt>
                <c:pt idx="4">
                  <c:v>Grade 11</c:v>
                </c:pt>
              </c:strCache>
            </c:strRef>
          </c:cat>
          <c:val>
            <c:numRef>
              <c:f>Geometry!$B$5:$F$5</c:f>
              <c:numCache>
                <c:formatCode>0</c:formatCode>
                <c:ptCount val="5"/>
                <c:pt idx="0">
                  <c:v>13</c:v>
                </c:pt>
                <c:pt idx="1">
                  <c:v>59</c:v>
                </c:pt>
                <c:pt idx="2">
                  <c:v>35</c:v>
                </c:pt>
                <c:pt idx="3">
                  <c:v>6</c:v>
                </c:pt>
                <c:pt idx="4">
                  <c:v>1</c:v>
                </c:pt>
              </c:numCache>
            </c:numRef>
          </c:val>
        </c:ser>
        <c:ser>
          <c:idx val="4"/>
          <c:order val="4"/>
          <c:tx>
            <c:strRef>
              <c:f>Geometry!$A$6</c:f>
              <c:strCache>
                <c:ptCount val="1"/>
                <c:pt idx="0">
                  <c:v>Level 5</c:v>
                </c:pt>
              </c:strCache>
            </c:strRef>
          </c:tx>
          <c:spPr>
            <a:solidFill>
              <a:schemeClr val="accent1"/>
            </a:solidFill>
          </c:spPr>
          <c:invertIfNegative val="0"/>
          <c:dLbls>
            <c:dLbl>
              <c:idx val="4"/>
              <c:layout>
                <c:manualLayout>
                  <c:x val="1.5571776155717762E-2"/>
                  <c:y val="-4.3835616438356165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9.7323600973236012E-3"/>
                  <c:y val="-4.7488584474885825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1200">
                    <a:latin typeface="Calibri" panose="020F050202020403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Geometry!$B$1:$F$1</c:f>
              <c:strCache>
                <c:ptCount val="5"/>
                <c:pt idx="0">
                  <c:v>State Average</c:v>
                </c:pt>
                <c:pt idx="1">
                  <c:v>Grade 8</c:v>
                </c:pt>
                <c:pt idx="2">
                  <c:v>Grade 9</c:v>
                </c:pt>
                <c:pt idx="3">
                  <c:v>Grade 10</c:v>
                </c:pt>
                <c:pt idx="4">
                  <c:v>Grade 11</c:v>
                </c:pt>
              </c:strCache>
            </c:strRef>
          </c:cat>
          <c:val>
            <c:numRef>
              <c:f>Geometry!$B$6:$F$6</c:f>
              <c:numCache>
                <c:formatCode>0</c:formatCode>
                <c:ptCount val="5"/>
                <c:pt idx="0">
                  <c:v>1</c:v>
                </c:pt>
                <c:pt idx="1">
                  <c:v>41</c:v>
                </c:pt>
                <c:pt idx="2">
                  <c:v>3</c:v>
                </c:pt>
                <c:pt idx="3">
                  <c:v>0</c:v>
                </c:pt>
                <c:pt idx="4">
                  <c:v>0</c:v>
                </c:pt>
              </c:numCache>
            </c:numRef>
          </c:val>
        </c:ser>
        <c:dLbls>
          <c:showLegendKey val="0"/>
          <c:showVal val="0"/>
          <c:showCatName val="0"/>
          <c:showSerName val="0"/>
          <c:showPercent val="0"/>
          <c:showBubbleSize val="0"/>
        </c:dLbls>
        <c:gapWidth val="150"/>
        <c:shape val="box"/>
        <c:axId val="4682496"/>
        <c:axId val="4684032"/>
        <c:axId val="0"/>
      </c:bar3DChart>
      <c:catAx>
        <c:axId val="4682496"/>
        <c:scaling>
          <c:orientation val="minMax"/>
        </c:scaling>
        <c:delete val="0"/>
        <c:axPos val="b"/>
        <c:numFmt formatCode="General" sourceLinked="0"/>
        <c:majorTickMark val="out"/>
        <c:minorTickMark val="none"/>
        <c:tickLblPos val="nextTo"/>
        <c:txPr>
          <a:bodyPr/>
          <a:lstStyle/>
          <a:p>
            <a:pPr>
              <a:defRPr sz="1400">
                <a:latin typeface="Calibri" panose="020F0502020204030204" pitchFamily="34" charset="0"/>
              </a:defRPr>
            </a:pPr>
            <a:endParaRPr lang="en-US"/>
          </a:p>
        </c:txPr>
        <c:crossAx val="4684032"/>
        <c:crosses val="autoZero"/>
        <c:auto val="1"/>
        <c:lblAlgn val="ctr"/>
        <c:lblOffset val="100"/>
        <c:noMultiLvlLbl val="0"/>
      </c:catAx>
      <c:valAx>
        <c:axId val="4684032"/>
        <c:scaling>
          <c:orientation val="minMax"/>
        </c:scaling>
        <c:delete val="0"/>
        <c:axPos val="l"/>
        <c:majorGridlines/>
        <c:numFmt formatCode="0%" sourceLinked="1"/>
        <c:majorTickMark val="out"/>
        <c:minorTickMark val="in"/>
        <c:tickLblPos val="nextTo"/>
        <c:txPr>
          <a:bodyPr/>
          <a:lstStyle/>
          <a:p>
            <a:pPr>
              <a:defRPr sz="1400">
                <a:latin typeface="Calibri" panose="020F0502020204030204" pitchFamily="34" charset="0"/>
              </a:defRPr>
            </a:pPr>
            <a:endParaRPr lang="en-US"/>
          </a:p>
        </c:txPr>
        <c:crossAx val="4682496"/>
        <c:crosses val="autoZero"/>
        <c:crossBetween val="between"/>
      </c:valAx>
    </c:plotArea>
    <c:legend>
      <c:legendPos val="r"/>
      <c:layout>
        <c:manualLayout>
          <c:xMode val="edge"/>
          <c:yMode val="edge"/>
          <c:x val="0.8210132665521338"/>
          <c:y val="0.28575709040373953"/>
          <c:w val="0.15804431931519955"/>
          <c:h val="0.37850152601778747"/>
        </c:manualLayout>
      </c:layout>
      <c:overlay val="0"/>
      <c:txPr>
        <a:bodyPr/>
        <a:lstStyle/>
        <a:p>
          <a:pPr>
            <a:defRPr sz="1400">
              <a:latin typeface="Calibri" panose="020F0502020204030204" pitchFamily="34" charset="0"/>
            </a:defRPr>
          </a:pPr>
          <a:endParaRPr lang="en-US"/>
        </a:p>
      </c:txPr>
    </c:legend>
    <c:plotVisOnly val="1"/>
    <c:dispBlanksAs val="gap"/>
    <c:showDLblsOverMax val="0"/>
  </c:chart>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AAB3659-3038-4732-8894-8C3720CEAA27}" type="doc">
      <dgm:prSet loTypeId="urn:microsoft.com/office/officeart/2005/8/layout/hList3" loCatId="list" qsTypeId="urn:microsoft.com/office/officeart/2005/8/quickstyle/simple1" qsCatId="simple" csTypeId="urn:microsoft.com/office/officeart/2005/8/colors/accent2_4" csCatId="accent2" phldr="1"/>
      <dgm:spPr/>
      <dgm:t>
        <a:bodyPr/>
        <a:lstStyle/>
        <a:p>
          <a:endParaRPr lang="en-US"/>
        </a:p>
      </dgm:t>
    </dgm:pt>
    <dgm:pt modelId="{78695B89-E4B9-4EB7-AE4E-C3FBC3DA3051}">
      <dgm:prSet phldrT="[Text]"/>
      <dgm:spPr>
        <a:solidFill>
          <a:schemeClr val="accent4"/>
        </a:solidFill>
      </dgm:spPr>
      <dgm:t>
        <a:bodyPr/>
        <a:lstStyle/>
        <a:p>
          <a:r>
            <a:rPr lang="en-US" b="1" dirty="0" smtClean="0">
              <a:solidFill>
                <a:schemeClr val="tx1"/>
              </a:solidFill>
              <a:latin typeface="Calibri" panose="020F0502020204030204" pitchFamily="34" charset="0"/>
            </a:rPr>
            <a:t>Level 1: </a:t>
          </a:r>
        </a:p>
        <a:p>
          <a:r>
            <a:rPr lang="en-US" dirty="0" smtClean="0">
              <a:solidFill>
                <a:schemeClr val="tx1"/>
              </a:solidFill>
              <a:latin typeface="Calibri" panose="020F0502020204030204" pitchFamily="34" charset="0"/>
            </a:rPr>
            <a:t>Did Not Yet Meet Expectations</a:t>
          </a:r>
          <a:endParaRPr lang="en-US" dirty="0">
            <a:solidFill>
              <a:schemeClr val="tx1"/>
            </a:solidFill>
            <a:latin typeface="Calibri" panose="020F0502020204030204" pitchFamily="34" charset="0"/>
          </a:endParaRPr>
        </a:p>
      </dgm:t>
    </dgm:pt>
    <dgm:pt modelId="{3CEDE092-FE36-4B59-9898-E7793BB9DCE3}" type="parTrans" cxnId="{341C6B1D-E6CC-4A38-A89E-B13AD4492274}">
      <dgm:prSet/>
      <dgm:spPr/>
      <dgm:t>
        <a:bodyPr/>
        <a:lstStyle/>
        <a:p>
          <a:endParaRPr lang="en-US"/>
        </a:p>
      </dgm:t>
    </dgm:pt>
    <dgm:pt modelId="{8F73A9D0-E53A-4694-B909-646F12E1BCF1}" type="sibTrans" cxnId="{341C6B1D-E6CC-4A38-A89E-B13AD4492274}">
      <dgm:prSet/>
      <dgm:spPr/>
      <dgm:t>
        <a:bodyPr/>
        <a:lstStyle/>
        <a:p>
          <a:endParaRPr lang="en-US"/>
        </a:p>
      </dgm:t>
    </dgm:pt>
    <dgm:pt modelId="{F720B01D-1802-49B1-89AC-B80B9BDB7E65}">
      <dgm:prSet phldrT="[Text]"/>
      <dgm:spPr>
        <a:solidFill>
          <a:schemeClr val="accent4">
            <a:lumMod val="60000"/>
            <a:lumOff val="40000"/>
          </a:schemeClr>
        </a:solidFill>
      </dgm:spPr>
      <dgm:t>
        <a:bodyPr/>
        <a:lstStyle/>
        <a:p>
          <a:r>
            <a:rPr lang="en-US" b="1" dirty="0" smtClean="0">
              <a:solidFill>
                <a:schemeClr val="tx1"/>
              </a:solidFill>
              <a:latin typeface="Calibri" panose="020F0502020204030204" pitchFamily="34" charset="0"/>
            </a:rPr>
            <a:t>Level 2:</a:t>
          </a:r>
          <a:r>
            <a:rPr lang="en-US" dirty="0" smtClean="0">
              <a:solidFill>
                <a:schemeClr val="tx1"/>
              </a:solidFill>
              <a:latin typeface="Calibri" panose="020F0502020204030204" pitchFamily="34" charset="0"/>
            </a:rPr>
            <a:t> Partially Met Expectations</a:t>
          </a:r>
        </a:p>
        <a:p>
          <a:endParaRPr lang="en-US" dirty="0"/>
        </a:p>
      </dgm:t>
    </dgm:pt>
    <dgm:pt modelId="{213B94B3-268B-4C3E-BD71-45105CD6BDCC}" type="parTrans" cxnId="{1A11ECDE-77B1-42B4-9F95-6C575A6E87D2}">
      <dgm:prSet/>
      <dgm:spPr/>
      <dgm:t>
        <a:bodyPr/>
        <a:lstStyle/>
        <a:p>
          <a:endParaRPr lang="en-US"/>
        </a:p>
      </dgm:t>
    </dgm:pt>
    <dgm:pt modelId="{B6C74F00-AF84-4B8A-B9D3-E379F9015660}" type="sibTrans" cxnId="{1A11ECDE-77B1-42B4-9F95-6C575A6E87D2}">
      <dgm:prSet/>
      <dgm:spPr/>
      <dgm:t>
        <a:bodyPr/>
        <a:lstStyle/>
        <a:p>
          <a:endParaRPr lang="en-US"/>
        </a:p>
      </dgm:t>
    </dgm:pt>
    <dgm:pt modelId="{74D3F1AA-E36A-4D4A-A010-EA0C3A97EB1F}">
      <dgm:prSet phldrT="[Text]"/>
      <dgm:spPr>
        <a:solidFill>
          <a:srgbClr val="FFFF00"/>
        </a:solidFill>
      </dgm:spPr>
      <dgm:t>
        <a:bodyPr/>
        <a:lstStyle/>
        <a:p>
          <a:r>
            <a:rPr lang="en-US" b="1" dirty="0" smtClean="0">
              <a:solidFill>
                <a:schemeClr val="tx1"/>
              </a:solidFill>
              <a:latin typeface="Calibri" panose="020F0502020204030204" pitchFamily="34" charset="0"/>
            </a:rPr>
            <a:t>Level 3:</a:t>
          </a:r>
          <a:r>
            <a:rPr lang="en-US" dirty="0" smtClean="0">
              <a:solidFill>
                <a:schemeClr val="tx1"/>
              </a:solidFill>
              <a:latin typeface="Calibri" panose="020F0502020204030204" pitchFamily="34" charset="0"/>
            </a:rPr>
            <a:t> Approached Expectations</a:t>
          </a:r>
        </a:p>
        <a:p>
          <a:endParaRPr lang="en-US" dirty="0"/>
        </a:p>
      </dgm:t>
    </dgm:pt>
    <dgm:pt modelId="{83D899EF-0AC6-416F-87DC-17E640C6632E}" type="parTrans" cxnId="{7432EF29-B97F-4F4D-B13C-8A021F063C1E}">
      <dgm:prSet/>
      <dgm:spPr/>
      <dgm:t>
        <a:bodyPr/>
        <a:lstStyle/>
        <a:p>
          <a:endParaRPr lang="en-US"/>
        </a:p>
      </dgm:t>
    </dgm:pt>
    <dgm:pt modelId="{A773BB37-5501-455B-B6A4-9D7BD48B2AB7}" type="sibTrans" cxnId="{7432EF29-B97F-4F4D-B13C-8A021F063C1E}">
      <dgm:prSet/>
      <dgm:spPr/>
      <dgm:t>
        <a:bodyPr/>
        <a:lstStyle/>
        <a:p>
          <a:endParaRPr lang="en-US"/>
        </a:p>
      </dgm:t>
    </dgm:pt>
    <dgm:pt modelId="{C5A47B23-6A3F-4EDF-BCE9-175B3BE89622}">
      <dgm:prSet phldrT="[Text]"/>
      <dgm:spPr>
        <a:solidFill>
          <a:srgbClr val="92D050"/>
        </a:solidFill>
      </dgm:spPr>
      <dgm:t>
        <a:bodyPr/>
        <a:lstStyle/>
        <a:p>
          <a:r>
            <a:rPr lang="en-US" b="1" dirty="0" smtClean="0">
              <a:solidFill>
                <a:schemeClr val="tx1"/>
              </a:solidFill>
              <a:latin typeface="Calibri" panose="020F0502020204030204" pitchFamily="34" charset="0"/>
            </a:rPr>
            <a:t>Level 4:</a:t>
          </a:r>
          <a:r>
            <a:rPr lang="en-US" dirty="0" smtClean="0">
              <a:solidFill>
                <a:schemeClr val="tx1"/>
              </a:solidFill>
              <a:latin typeface="Calibri" panose="020F0502020204030204" pitchFamily="34" charset="0"/>
            </a:rPr>
            <a:t> </a:t>
          </a:r>
          <a:br>
            <a:rPr lang="en-US" dirty="0" smtClean="0">
              <a:solidFill>
                <a:schemeClr val="tx1"/>
              </a:solidFill>
              <a:latin typeface="Calibri" panose="020F0502020204030204" pitchFamily="34" charset="0"/>
            </a:rPr>
          </a:br>
          <a:r>
            <a:rPr lang="en-US" dirty="0" smtClean="0">
              <a:solidFill>
                <a:schemeClr val="tx1"/>
              </a:solidFill>
              <a:latin typeface="Calibri" panose="020F0502020204030204" pitchFamily="34" charset="0"/>
            </a:rPr>
            <a:t>Met Expectations</a:t>
          </a:r>
        </a:p>
        <a:p>
          <a:endParaRPr lang="en-US" dirty="0"/>
        </a:p>
      </dgm:t>
    </dgm:pt>
    <dgm:pt modelId="{E7BD59C9-A21C-4764-B6D1-E0846BDEFB74}" type="parTrans" cxnId="{626D3E8C-72EF-42B8-B8B4-F38A94C7E456}">
      <dgm:prSet/>
      <dgm:spPr/>
      <dgm:t>
        <a:bodyPr/>
        <a:lstStyle/>
        <a:p>
          <a:endParaRPr lang="en-US"/>
        </a:p>
      </dgm:t>
    </dgm:pt>
    <dgm:pt modelId="{1F219290-5661-4541-A83B-15119E47E96C}" type="sibTrans" cxnId="{626D3E8C-72EF-42B8-B8B4-F38A94C7E456}">
      <dgm:prSet/>
      <dgm:spPr/>
      <dgm:t>
        <a:bodyPr/>
        <a:lstStyle/>
        <a:p>
          <a:endParaRPr lang="en-US"/>
        </a:p>
      </dgm:t>
    </dgm:pt>
    <dgm:pt modelId="{515BDFA0-B791-4DD8-9547-AA5404CD5BA9}">
      <dgm:prSet phldrT="[Text]"/>
      <dgm:spPr>
        <a:solidFill>
          <a:srgbClr val="00B050"/>
        </a:solidFill>
      </dgm:spPr>
      <dgm:t>
        <a:bodyPr/>
        <a:lstStyle/>
        <a:p>
          <a:r>
            <a:rPr lang="en-US" b="1" dirty="0" smtClean="0">
              <a:solidFill>
                <a:schemeClr val="tx1"/>
              </a:solidFill>
              <a:latin typeface="Calibri" panose="020F0502020204030204" pitchFamily="34" charset="0"/>
            </a:rPr>
            <a:t>Level 5:</a:t>
          </a:r>
          <a:r>
            <a:rPr lang="en-US" dirty="0" smtClean="0">
              <a:solidFill>
                <a:schemeClr val="tx1"/>
              </a:solidFill>
              <a:latin typeface="Calibri" panose="020F0502020204030204" pitchFamily="34" charset="0"/>
            </a:rPr>
            <a:t> Exceeded Expectations</a:t>
          </a:r>
        </a:p>
        <a:p>
          <a:endParaRPr lang="en-US" dirty="0"/>
        </a:p>
      </dgm:t>
    </dgm:pt>
    <dgm:pt modelId="{092E94A6-6CA1-46DB-AA47-6FE48B78D3CB}" type="parTrans" cxnId="{88E71EB3-F4BA-4A9E-851C-3CD29BA24EDA}">
      <dgm:prSet/>
      <dgm:spPr/>
      <dgm:t>
        <a:bodyPr/>
        <a:lstStyle/>
        <a:p>
          <a:endParaRPr lang="en-US"/>
        </a:p>
      </dgm:t>
    </dgm:pt>
    <dgm:pt modelId="{516015E0-3D71-4EF1-968E-13443AF147C4}" type="sibTrans" cxnId="{88E71EB3-F4BA-4A9E-851C-3CD29BA24EDA}">
      <dgm:prSet/>
      <dgm:spPr/>
      <dgm:t>
        <a:bodyPr/>
        <a:lstStyle/>
        <a:p>
          <a:endParaRPr lang="en-US"/>
        </a:p>
      </dgm:t>
    </dgm:pt>
    <dgm:pt modelId="{93A0C981-52C7-463B-B756-3D4AF7FDF238}">
      <dgm:prSet phldrT="[Text]" custT="1"/>
      <dgm:spPr>
        <a:solidFill>
          <a:schemeClr val="bg1"/>
        </a:solidFill>
      </dgm:spPr>
      <dgm:t>
        <a:bodyPr/>
        <a:lstStyle/>
        <a:p>
          <a:endParaRPr lang="en-US" sz="2800" dirty="0">
            <a:solidFill>
              <a:schemeClr val="tx1"/>
            </a:solidFill>
            <a:latin typeface="Calibri" panose="020F0502020204030204" pitchFamily="34" charset="0"/>
          </a:endParaRPr>
        </a:p>
      </dgm:t>
    </dgm:pt>
    <dgm:pt modelId="{EF3830C0-093F-427A-B2C8-4592CC649671}" type="sibTrans" cxnId="{2C58445D-55CE-4CCB-9666-2302CDB3B3BE}">
      <dgm:prSet/>
      <dgm:spPr/>
      <dgm:t>
        <a:bodyPr/>
        <a:lstStyle/>
        <a:p>
          <a:endParaRPr lang="en-US"/>
        </a:p>
      </dgm:t>
    </dgm:pt>
    <dgm:pt modelId="{3D339DDC-5BEC-4D17-AC80-5B474F716A53}" type="parTrans" cxnId="{2C58445D-55CE-4CCB-9666-2302CDB3B3BE}">
      <dgm:prSet/>
      <dgm:spPr/>
      <dgm:t>
        <a:bodyPr/>
        <a:lstStyle/>
        <a:p>
          <a:endParaRPr lang="en-US"/>
        </a:p>
      </dgm:t>
    </dgm:pt>
    <dgm:pt modelId="{23382FD5-3B9E-4556-81A7-3F986888199B}" type="pres">
      <dgm:prSet presAssocID="{4AAB3659-3038-4732-8894-8C3720CEAA27}" presName="composite" presStyleCnt="0">
        <dgm:presLayoutVars>
          <dgm:chMax val="1"/>
          <dgm:dir/>
          <dgm:resizeHandles val="exact"/>
        </dgm:presLayoutVars>
      </dgm:prSet>
      <dgm:spPr/>
      <dgm:t>
        <a:bodyPr/>
        <a:lstStyle/>
        <a:p>
          <a:endParaRPr lang="en-US"/>
        </a:p>
      </dgm:t>
    </dgm:pt>
    <dgm:pt modelId="{0F265AEA-3BDD-43CC-8A32-98C223804D7B}" type="pres">
      <dgm:prSet presAssocID="{93A0C981-52C7-463B-B756-3D4AF7FDF238}" presName="roof" presStyleLbl="dkBgShp" presStyleIdx="0" presStyleCnt="2" custFlipVert="1" custScaleY="30620" custLinFactNeighborY="3063"/>
      <dgm:spPr/>
      <dgm:t>
        <a:bodyPr/>
        <a:lstStyle/>
        <a:p>
          <a:endParaRPr lang="en-US"/>
        </a:p>
      </dgm:t>
    </dgm:pt>
    <dgm:pt modelId="{8C21976C-4327-42B1-8F2B-6FF4A93BE5CC}" type="pres">
      <dgm:prSet presAssocID="{93A0C981-52C7-463B-B756-3D4AF7FDF238}" presName="pillars" presStyleCnt="0"/>
      <dgm:spPr/>
      <dgm:t>
        <a:bodyPr/>
        <a:lstStyle/>
        <a:p>
          <a:endParaRPr lang="en-US"/>
        </a:p>
      </dgm:t>
    </dgm:pt>
    <dgm:pt modelId="{C1D02D87-DDFF-42DE-A42D-20AB64573919}" type="pres">
      <dgm:prSet presAssocID="{93A0C981-52C7-463B-B756-3D4AF7FDF238}" presName="pillar1" presStyleLbl="node1" presStyleIdx="0" presStyleCnt="5">
        <dgm:presLayoutVars>
          <dgm:bulletEnabled val="1"/>
        </dgm:presLayoutVars>
      </dgm:prSet>
      <dgm:spPr/>
      <dgm:t>
        <a:bodyPr/>
        <a:lstStyle/>
        <a:p>
          <a:endParaRPr lang="en-US"/>
        </a:p>
      </dgm:t>
    </dgm:pt>
    <dgm:pt modelId="{98943A1C-1148-4143-8C78-FDE74B1143AF}" type="pres">
      <dgm:prSet presAssocID="{F720B01D-1802-49B1-89AC-B80B9BDB7E65}" presName="pillarX" presStyleLbl="node1" presStyleIdx="1" presStyleCnt="5">
        <dgm:presLayoutVars>
          <dgm:bulletEnabled val="1"/>
        </dgm:presLayoutVars>
      </dgm:prSet>
      <dgm:spPr/>
      <dgm:t>
        <a:bodyPr/>
        <a:lstStyle/>
        <a:p>
          <a:endParaRPr lang="en-US"/>
        </a:p>
      </dgm:t>
    </dgm:pt>
    <dgm:pt modelId="{49CC05B7-EC00-435E-9BCC-05C4E8B63224}" type="pres">
      <dgm:prSet presAssocID="{74D3F1AA-E36A-4D4A-A010-EA0C3A97EB1F}" presName="pillarX" presStyleLbl="node1" presStyleIdx="2" presStyleCnt="5">
        <dgm:presLayoutVars>
          <dgm:bulletEnabled val="1"/>
        </dgm:presLayoutVars>
      </dgm:prSet>
      <dgm:spPr/>
      <dgm:t>
        <a:bodyPr/>
        <a:lstStyle/>
        <a:p>
          <a:endParaRPr lang="en-US"/>
        </a:p>
      </dgm:t>
    </dgm:pt>
    <dgm:pt modelId="{CBD24D80-B22C-4061-9E2F-34DAEEF9B438}" type="pres">
      <dgm:prSet presAssocID="{C5A47B23-6A3F-4EDF-BCE9-175B3BE89622}" presName="pillarX" presStyleLbl="node1" presStyleIdx="3" presStyleCnt="5">
        <dgm:presLayoutVars>
          <dgm:bulletEnabled val="1"/>
        </dgm:presLayoutVars>
      </dgm:prSet>
      <dgm:spPr/>
      <dgm:t>
        <a:bodyPr/>
        <a:lstStyle/>
        <a:p>
          <a:endParaRPr lang="en-US"/>
        </a:p>
      </dgm:t>
    </dgm:pt>
    <dgm:pt modelId="{9A136BDD-DFEA-441F-BC93-29477FDB3BF3}" type="pres">
      <dgm:prSet presAssocID="{515BDFA0-B791-4DD8-9547-AA5404CD5BA9}" presName="pillarX" presStyleLbl="node1" presStyleIdx="4" presStyleCnt="5">
        <dgm:presLayoutVars>
          <dgm:bulletEnabled val="1"/>
        </dgm:presLayoutVars>
      </dgm:prSet>
      <dgm:spPr/>
      <dgm:t>
        <a:bodyPr/>
        <a:lstStyle/>
        <a:p>
          <a:endParaRPr lang="en-US"/>
        </a:p>
      </dgm:t>
    </dgm:pt>
    <dgm:pt modelId="{16EF28D0-8752-418B-8E36-F5E5F7674719}" type="pres">
      <dgm:prSet presAssocID="{93A0C981-52C7-463B-B756-3D4AF7FDF238}" presName="base" presStyleLbl="dkBgShp" presStyleIdx="1" presStyleCnt="2"/>
      <dgm:spPr>
        <a:solidFill>
          <a:schemeClr val="bg1"/>
        </a:solidFill>
      </dgm:spPr>
      <dgm:t>
        <a:bodyPr/>
        <a:lstStyle/>
        <a:p>
          <a:endParaRPr lang="en-US"/>
        </a:p>
      </dgm:t>
    </dgm:pt>
  </dgm:ptLst>
  <dgm:cxnLst>
    <dgm:cxn modelId="{2C58445D-55CE-4CCB-9666-2302CDB3B3BE}" srcId="{4AAB3659-3038-4732-8894-8C3720CEAA27}" destId="{93A0C981-52C7-463B-B756-3D4AF7FDF238}" srcOrd="0" destOrd="0" parTransId="{3D339DDC-5BEC-4D17-AC80-5B474F716A53}" sibTransId="{EF3830C0-093F-427A-B2C8-4592CC649671}"/>
    <dgm:cxn modelId="{780A1870-01B9-4772-87DC-8115F6290306}" type="presOf" srcId="{74D3F1AA-E36A-4D4A-A010-EA0C3A97EB1F}" destId="{49CC05B7-EC00-435E-9BCC-05C4E8B63224}" srcOrd="0" destOrd="0" presId="urn:microsoft.com/office/officeart/2005/8/layout/hList3"/>
    <dgm:cxn modelId="{626D3E8C-72EF-42B8-B8B4-F38A94C7E456}" srcId="{93A0C981-52C7-463B-B756-3D4AF7FDF238}" destId="{C5A47B23-6A3F-4EDF-BCE9-175B3BE89622}" srcOrd="3" destOrd="0" parTransId="{E7BD59C9-A21C-4764-B6D1-E0846BDEFB74}" sibTransId="{1F219290-5661-4541-A83B-15119E47E96C}"/>
    <dgm:cxn modelId="{54707DC7-BFF2-4DA2-8194-FD655037B8A1}" type="presOf" srcId="{93A0C981-52C7-463B-B756-3D4AF7FDF238}" destId="{0F265AEA-3BDD-43CC-8A32-98C223804D7B}" srcOrd="0" destOrd="0" presId="urn:microsoft.com/office/officeart/2005/8/layout/hList3"/>
    <dgm:cxn modelId="{341C6B1D-E6CC-4A38-A89E-B13AD4492274}" srcId="{93A0C981-52C7-463B-B756-3D4AF7FDF238}" destId="{78695B89-E4B9-4EB7-AE4E-C3FBC3DA3051}" srcOrd="0" destOrd="0" parTransId="{3CEDE092-FE36-4B59-9898-E7793BB9DCE3}" sibTransId="{8F73A9D0-E53A-4694-B909-646F12E1BCF1}"/>
    <dgm:cxn modelId="{FE77E394-461A-4B8D-B3AD-13DE6D975786}" type="presOf" srcId="{F720B01D-1802-49B1-89AC-B80B9BDB7E65}" destId="{98943A1C-1148-4143-8C78-FDE74B1143AF}" srcOrd="0" destOrd="0" presId="urn:microsoft.com/office/officeart/2005/8/layout/hList3"/>
    <dgm:cxn modelId="{712B0932-6245-4784-858B-5A32FB73216F}" type="presOf" srcId="{78695B89-E4B9-4EB7-AE4E-C3FBC3DA3051}" destId="{C1D02D87-DDFF-42DE-A42D-20AB64573919}" srcOrd="0" destOrd="0" presId="urn:microsoft.com/office/officeart/2005/8/layout/hList3"/>
    <dgm:cxn modelId="{42C186BA-5CE8-4CE0-A684-63638B43A789}" type="presOf" srcId="{515BDFA0-B791-4DD8-9547-AA5404CD5BA9}" destId="{9A136BDD-DFEA-441F-BC93-29477FDB3BF3}" srcOrd="0" destOrd="0" presId="urn:microsoft.com/office/officeart/2005/8/layout/hList3"/>
    <dgm:cxn modelId="{FD8B6197-7C62-4A01-8079-5952F64DF9CC}" type="presOf" srcId="{4AAB3659-3038-4732-8894-8C3720CEAA27}" destId="{23382FD5-3B9E-4556-81A7-3F986888199B}" srcOrd="0" destOrd="0" presId="urn:microsoft.com/office/officeart/2005/8/layout/hList3"/>
    <dgm:cxn modelId="{A1ED97F9-EB4A-41B4-98C4-29A3D592016E}" type="presOf" srcId="{C5A47B23-6A3F-4EDF-BCE9-175B3BE89622}" destId="{CBD24D80-B22C-4061-9E2F-34DAEEF9B438}" srcOrd="0" destOrd="0" presId="urn:microsoft.com/office/officeart/2005/8/layout/hList3"/>
    <dgm:cxn modelId="{7432EF29-B97F-4F4D-B13C-8A021F063C1E}" srcId="{93A0C981-52C7-463B-B756-3D4AF7FDF238}" destId="{74D3F1AA-E36A-4D4A-A010-EA0C3A97EB1F}" srcOrd="2" destOrd="0" parTransId="{83D899EF-0AC6-416F-87DC-17E640C6632E}" sibTransId="{A773BB37-5501-455B-B6A4-9D7BD48B2AB7}"/>
    <dgm:cxn modelId="{1A11ECDE-77B1-42B4-9F95-6C575A6E87D2}" srcId="{93A0C981-52C7-463B-B756-3D4AF7FDF238}" destId="{F720B01D-1802-49B1-89AC-B80B9BDB7E65}" srcOrd="1" destOrd="0" parTransId="{213B94B3-268B-4C3E-BD71-45105CD6BDCC}" sibTransId="{B6C74F00-AF84-4B8A-B9D3-E379F9015660}"/>
    <dgm:cxn modelId="{88E71EB3-F4BA-4A9E-851C-3CD29BA24EDA}" srcId="{93A0C981-52C7-463B-B756-3D4AF7FDF238}" destId="{515BDFA0-B791-4DD8-9547-AA5404CD5BA9}" srcOrd="4" destOrd="0" parTransId="{092E94A6-6CA1-46DB-AA47-6FE48B78D3CB}" sibTransId="{516015E0-3D71-4EF1-968E-13443AF147C4}"/>
    <dgm:cxn modelId="{E04C2931-6038-4B56-B69D-41C01794741D}" type="presParOf" srcId="{23382FD5-3B9E-4556-81A7-3F986888199B}" destId="{0F265AEA-3BDD-43CC-8A32-98C223804D7B}" srcOrd="0" destOrd="0" presId="urn:microsoft.com/office/officeart/2005/8/layout/hList3"/>
    <dgm:cxn modelId="{30F1E07E-2CFC-4F59-A991-12B7B35A78B7}" type="presParOf" srcId="{23382FD5-3B9E-4556-81A7-3F986888199B}" destId="{8C21976C-4327-42B1-8F2B-6FF4A93BE5CC}" srcOrd="1" destOrd="0" presId="urn:microsoft.com/office/officeart/2005/8/layout/hList3"/>
    <dgm:cxn modelId="{5E053C6C-E548-4563-BE30-73CC9C8027D4}" type="presParOf" srcId="{8C21976C-4327-42B1-8F2B-6FF4A93BE5CC}" destId="{C1D02D87-DDFF-42DE-A42D-20AB64573919}" srcOrd="0" destOrd="0" presId="urn:microsoft.com/office/officeart/2005/8/layout/hList3"/>
    <dgm:cxn modelId="{8B592639-F7B3-4627-A4FB-15CFED80486E}" type="presParOf" srcId="{8C21976C-4327-42B1-8F2B-6FF4A93BE5CC}" destId="{98943A1C-1148-4143-8C78-FDE74B1143AF}" srcOrd="1" destOrd="0" presId="urn:microsoft.com/office/officeart/2005/8/layout/hList3"/>
    <dgm:cxn modelId="{5B2D624A-6C99-4275-A7D9-CEBBE4D88C0E}" type="presParOf" srcId="{8C21976C-4327-42B1-8F2B-6FF4A93BE5CC}" destId="{49CC05B7-EC00-435E-9BCC-05C4E8B63224}" srcOrd="2" destOrd="0" presId="urn:microsoft.com/office/officeart/2005/8/layout/hList3"/>
    <dgm:cxn modelId="{4A80BB4B-A6BA-4B42-9E41-C2DCE75DA62E}" type="presParOf" srcId="{8C21976C-4327-42B1-8F2B-6FF4A93BE5CC}" destId="{CBD24D80-B22C-4061-9E2F-34DAEEF9B438}" srcOrd="3" destOrd="0" presId="urn:microsoft.com/office/officeart/2005/8/layout/hList3"/>
    <dgm:cxn modelId="{7212C9D7-703E-4B95-99CC-C52E0B4A5BD0}" type="presParOf" srcId="{8C21976C-4327-42B1-8F2B-6FF4A93BE5CC}" destId="{9A136BDD-DFEA-441F-BC93-29477FDB3BF3}" srcOrd="4" destOrd="0" presId="urn:microsoft.com/office/officeart/2005/8/layout/hList3"/>
    <dgm:cxn modelId="{2B2ACF62-CEFF-48E3-856E-4F064977D115}" type="presParOf" srcId="{23382FD5-3B9E-4556-81A7-3F986888199B}" destId="{16EF28D0-8752-418B-8E36-F5E5F7674719}" srcOrd="2" destOrd="0" presId="urn:microsoft.com/office/officeart/2005/8/layout/hLis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265AEA-3BDD-43CC-8A32-98C223804D7B}">
      <dsp:nvSpPr>
        <dsp:cNvPr id="0" name=""/>
        <dsp:cNvSpPr/>
      </dsp:nvSpPr>
      <dsp:spPr>
        <a:xfrm flipV="1">
          <a:off x="0" y="119741"/>
          <a:ext cx="7543800" cy="179659"/>
        </a:xfrm>
        <a:prstGeom prst="rect">
          <a:avLst/>
        </a:prstGeom>
        <a:solidFill>
          <a:schemeClr val="bg1"/>
        </a:solidFill>
        <a:ln>
          <a:noFill/>
        </a:ln>
        <a:effectLst/>
      </dsp:spPr>
      <dsp:style>
        <a:lnRef idx="0">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endParaRPr lang="en-US" sz="2800" kern="1200" dirty="0">
            <a:solidFill>
              <a:schemeClr val="tx1"/>
            </a:solidFill>
            <a:latin typeface="Calibri" panose="020F0502020204030204" pitchFamily="34" charset="0"/>
          </a:endParaRPr>
        </a:p>
      </dsp:txBody>
      <dsp:txXfrm rot="10800000">
        <a:off x="0" y="119741"/>
        <a:ext cx="7543800" cy="179659"/>
      </dsp:txXfrm>
    </dsp:sp>
    <dsp:sp modelId="{C1D02D87-DDFF-42DE-A42D-20AB64573919}">
      <dsp:nvSpPr>
        <dsp:cNvPr id="0" name=""/>
        <dsp:cNvSpPr/>
      </dsp:nvSpPr>
      <dsp:spPr>
        <a:xfrm>
          <a:off x="920" y="484969"/>
          <a:ext cx="1508391" cy="1232154"/>
        </a:xfrm>
        <a:prstGeom prst="rect">
          <a:avLst/>
        </a:prstGeom>
        <a:solidFill>
          <a:schemeClr val="accent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b="1" kern="1200" dirty="0" smtClean="0">
              <a:solidFill>
                <a:schemeClr val="tx1"/>
              </a:solidFill>
              <a:latin typeface="Calibri" panose="020F0502020204030204" pitchFamily="34" charset="0"/>
            </a:rPr>
            <a:t>Level 1: </a:t>
          </a:r>
        </a:p>
        <a:p>
          <a:pPr lvl="0" algn="ctr" defTabSz="755650">
            <a:lnSpc>
              <a:spcPct val="90000"/>
            </a:lnSpc>
            <a:spcBef>
              <a:spcPct val="0"/>
            </a:spcBef>
            <a:spcAft>
              <a:spcPct val="35000"/>
            </a:spcAft>
          </a:pPr>
          <a:r>
            <a:rPr lang="en-US" sz="1700" kern="1200" dirty="0" smtClean="0">
              <a:solidFill>
                <a:schemeClr val="tx1"/>
              </a:solidFill>
              <a:latin typeface="Calibri" panose="020F0502020204030204" pitchFamily="34" charset="0"/>
            </a:rPr>
            <a:t>Did Not Yet Meet Expectations</a:t>
          </a:r>
          <a:endParaRPr lang="en-US" sz="1700" kern="1200" dirty="0">
            <a:solidFill>
              <a:schemeClr val="tx1"/>
            </a:solidFill>
            <a:latin typeface="Calibri" panose="020F0502020204030204" pitchFamily="34" charset="0"/>
          </a:endParaRPr>
        </a:p>
      </dsp:txBody>
      <dsp:txXfrm>
        <a:off x="920" y="484969"/>
        <a:ext cx="1508391" cy="1232154"/>
      </dsp:txXfrm>
    </dsp:sp>
    <dsp:sp modelId="{98943A1C-1148-4143-8C78-FDE74B1143AF}">
      <dsp:nvSpPr>
        <dsp:cNvPr id="0" name=""/>
        <dsp:cNvSpPr/>
      </dsp:nvSpPr>
      <dsp:spPr>
        <a:xfrm>
          <a:off x="1509312" y="484969"/>
          <a:ext cx="1508391" cy="1232154"/>
        </a:xfrm>
        <a:prstGeom prst="rect">
          <a:avLst/>
        </a:prstGeom>
        <a:solidFill>
          <a:schemeClr val="accent4">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b="1" kern="1200" dirty="0" smtClean="0">
              <a:solidFill>
                <a:schemeClr val="tx1"/>
              </a:solidFill>
              <a:latin typeface="Calibri" panose="020F0502020204030204" pitchFamily="34" charset="0"/>
            </a:rPr>
            <a:t>Level 2:</a:t>
          </a:r>
          <a:r>
            <a:rPr lang="en-US" sz="1700" kern="1200" dirty="0" smtClean="0">
              <a:solidFill>
                <a:schemeClr val="tx1"/>
              </a:solidFill>
              <a:latin typeface="Calibri" panose="020F0502020204030204" pitchFamily="34" charset="0"/>
            </a:rPr>
            <a:t> Partially Met Expectations</a:t>
          </a:r>
        </a:p>
        <a:p>
          <a:pPr lvl="0" algn="ctr" defTabSz="755650">
            <a:lnSpc>
              <a:spcPct val="90000"/>
            </a:lnSpc>
            <a:spcBef>
              <a:spcPct val="0"/>
            </a:spcBef>
            <a:spcAft>
              <a:spcPct val="35000"/>
            </a:spcAft>
          </a:pPr>
          <a:endParaRPr lang="en-US" sz="1700" kern="1200" dirty="0"/>
        </a:p>
      </dsp:txBody>
      <dsp:txXfrm>
        <a:off x="1509312" y="484969"/>
        <a:ext cx="1508391" cy="1232154"/>
      </dsp:txXfrm>
    </dsp:sp>
    <dsp:sp modelId="{49CC05B7-EC00-435E-9BCC-05C4E8B63224}">
      <dsp:nvSpPr>
        <dsp:cNvPr id="0" name=""/>
        <dsp:cNvSpPr/>
      </dsp:nvSpPr>
      <dsp:spPr>
        <a:xfrm>
          <a:off x="3017704" y="484969"/>
          <a:ext cx="1508391" cy="1232154"/>
        </a:xfrm>
        <a:prstGeom prst="rect">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b="1" kern="1200" dirty="0" smtClean="0">
              <a:solidFill>
                <a:schemeClr val="tx1"/>
              </a:solidFill>
              <a:latin typeface="Calibri" panose="020F0502020204030204" pitchFamily="34" charset="0"/>
            </a:rPr>
            <a:t>Level 3:</a:t>
          </a:r>
          <a:r>
            <a:rPr lang="en-US" sz="1700" kern="1200" dirty="0" smtClean="0">
              <a:solidFill>
                <a:schemeClr val="tx1"/>
              </a:solidFill>
              <a:latin typeface="Calibri" panose="020F0502020204030204" pitchFamily="34" charset="0"/>
            </a:rPr>
            <a:t> Approached Expectations</a:t>
          </a:r>
        </a:p>
        <a:p>
          <a:pPr lvl="0" algn="ctr" defTabSz="755650">
            <a:lnSpc>
              <a:spcPct val="90000"/>
            </a:lnSpc>
            <a:spcBef>
              <a:spcPct val="0"/>
            </a:spcBef>
            <a:spcAft>
              <a:spcPct val="35000"/>
            </a:spcAft>
          </a:pPr>
          <a:endParaRPr lang="en-US" sz="1700" kern="1200" dirty="0"/>
        </a:p>
      </dsp:txBody>
      <dsp:txXfrm>
        <a:off x="3017704" y="484969"/>
        <a:ext cx="1508391" cy="1232154"/>
      </dsp:txXfrm>
    </dsp:sp>
    <dsp:sp modelId="{CBD24D80-B22C-4061-9E2F-34DAEEF9B438}">
      <dsp:nvSpPr>
        <dsp:cNvPr id="0" name=""/>
        <dsp:cNvSpPr/>
      </dsp:nvSpPr>
      <dsp:spPr>
        <a:xfrm>
          <a:off x="4526095" y="484969"/>
          <a:ext cx="1508391" cy="1232154"/>
        </a:xfrm>
        <a:prstGeom prst="rect">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b="1" kern="1200" dirty="0" smtClean="0">
              <a:solidFill>
                <a:schemeClr val="tx1"/>
              </a:solidFill>
              <a:latin typeface="Calibri" panose="020F0502020204030204" pitchFamily="34" charset="0"/>
            </a:rPr>
            <a:t>Level 4:</a:t>
          </a:r>
          <a:r>
            <a:rPr lang="en-US" sz="1700" kern="1200" dirty="0" smtClean="0">
              <a:solidFill>
                <a:schemeClr val="tx1"/>
              </a:solidFill>
              <a:latin typeface="Calibri" panose="020F0502020204030204" pitchFamily="34" charset="0"/>
            </a:rPr>
            <a:t> </a:t>
          </a:r>
          <a:br>
            <a:rPr lang="en-US" sz="1700" kern="1200" dirty="0" smtClean="0">
              <a:solidFill>
                <a:schemeClr val="tx1"/>
              </a:solidFill>
              <a:latin typeface="Calibri" panose="020F0502020204030204" pitchFamily="34" charset="0"/>
            </a:rPr>
          </a:br>
          <a:r>
            <a:rPr lang="en-US" sz="1700" kern="1200" dirty="0" smtClean="0">
              <a:solidFill>
                <a:schemeClr val="tx1"/>
              </a:solidFill>
              <a:latin typeface="Calibri" panose="020F0502020204030204" pitchFamily="34" charset="0"/>
            </a:rPr>
            <a:t>Met Expectations</a:t>
          </a:r>
        </a:p>
        <a:p>
          <a:pPr lvl="0" algn="ctr" defTabSz="755650">
            <a:lnSpc>
              <a:spcPct val="90000"/>
            </a:lnSpc>
            <a:spcBef>
              <a:spcPct val="0"/>
            </a:spcBef>
            <a:spcAft>
              <a:spcPct val="35000"/>
            </a:spcAft>
          </a:pPr>
          <a:endParaRPr lang="en-US" sz="1700" kern="1200" dirty="0"/>
        </a:p>
      </dsp:txBody>
      <dsp:txXfrm>
        <a:off x="4526095" y="484969"/>
        <a:ext cx="1508391" cy="1232154"/>
      </dsp:txXfrm>
    </dsp:sp>
    <dsp:sp modelId="{9A136BDD-DFEA-441F-BC93-29477FDB3BF3}">
      <dsp:nvSpPr>
        <dsp:cNvPr id="0" name=""/>
        <dsp:cNvSpPr/>
      </dsp:nvSpPr>
      <dsp:spPr>
        <a:xfrm>
          <a:off x="6034487" y="484969"/>
          <a:ext cx="1508391" cy="1232154"/>
        </a:xfrm>
        <a:prstGeom prst="rect">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b="1" kern="1200" dirty="0" smtClean="0">
              <a:solidFill>
                <a:schemeClr val="tx1"/>
              </a:solidFill>
              <a:latin typeface="Calibri" panose="020F0502020204030204" pitchFamily="34" charset="0"/>
            </a:rPr>
            <a:t>Level 5:</a:t>
          </a:r>
          <a:r>
            <a:rPr lang="en-US" sz="1700" kern="1200" dirty="0" smtClean="0">
              <a:solidFill>
                <a:schemeClr val="tx1"/>
              </a:solidFill>
              <a:latin typeface="Calibri" panose="020F0502020204030204" pitchFamily="34" charset="0"/>
            </a:rPr>
            <a:t> Exceeded Expectations</a:t>
          </a:r>
        </a:p>
        <a:p>
          <a:pPr lvl="0" algn="ctr" defTabSz="755650">
            <a:lnSpc>
              <a:spcPct val="90000"/>
            </a:lnSpc>
            <a:spcBef>
              <a:spcPct val="0"/>
            </a:spcBef>
            <a:spcAft>
              <a:spcPct val="35000"/>
            </a:spcAft>
          </a:pPr>
          <a:endParaRPr lang="en-US" sz="1700" kern="1200" dirty="0"/>
        </a:p>
      </dsp:txBody>
      <dsp:txXfrm>
        <a:off x="6034487" y="484969"/>
        <a:ext cx="1508391" cy="1232154"/>
      </dsp:txXfrm>
    </dsp:sp>
    <dsp:sp modelId="{16EF28D0-8752-418B-8E36-F5E5F7674719}">
      <dsp:nvSpPr>
        <dsp:cNvPr id="0" name=""/>
        <dsp:cNvSpPr/>
      </dsp:nvSpPr>
      <dsp:spPr>
        <a:xfrm>
          <a:off x="0" y="1717123"/>
          <a:ext cx="7543800" cy="136906"/>
        </a:xfrm>
        <a:prstGeom prst="rect">
          <a:avLst/>
        </a:prstGeom>
        <a:solidFill>
          <a:schemeClr val="bg1"/>
        </a:solidFill>
        <a:ln>
          <a:noFill/>
        </a:ln>
        <a:effectLst/>
      </dsp:spPr>
      <dsp:style>
        <a:lnRef idx="0">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0.81481</cdr:x>
      <cdr:y>0.85865</cdr:y>
    </cdr:from>
    <cdr:to>
      <cdr:x>0.84259</cdr:x>
      <cdr:y>0.926</cdr:y>
    </cdr:to>
    <cdr:sp macro="" textlink="">
      <cdr:nvSpPr>
        <cdr:cNvPr id="2" name="TextBox 1"/>
        <cdr:cNvSpPr txBox="1"/>
      </cdr:nvSpPr>
      <cdr:spPr>
        <a:xfrm xmlns:a="http://schemas.openxmlformats.org/drawingml/2006/main">
          <a:off x="6705600" y="3886200"/>
          <a:ext cx="228619" cy="30482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600" b="1" dirty="0" smtClean="0">
              <a:latin typeface="Calibri" panose="020F0502020204030204" pitchFamily="34" charset="0"/>
            </a:rPr>
            <a:t>*</a:t>
          </a:r>
          <a:endParaRPr lang="en-US" sz="1600" b="1" dirty="0">
            <a:latin typeface="Calibri" panose="020F0502020204030204" pitchFamily="34" charset="0"/>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A827C760-3DEC-41A4-BC58-72167DB91476}" type="datetimeFigureOut">
              <a:rPr lang="en-US" smtClean="0"/>
              <a:t>11/17/2015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482A1C9E-5A80-4FEE-B7AE-B0ADC0F03075}" type="slidenum">
              <a:rPr lang="en-US" smtClean="0"/>
              <a:t>‹#›</a:t>
            </a:fld>
            <a:endParaRPr lang="en-US"/>
          </a:p>
        </p:txBody>
      </p:sp>
    </p:spTree>
    <p:extLst>
      <p:ext uri="{BB962C8B-B14F-4D97-AF65-F5344CB8AC3E}">
        <p14:creationId xmlns:p14="http://schemas.microsoft.com/office/powerpoint/2010/main" val="37921290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A student performing at Level 4 or Level 5 met or exceeded grade-level expectations and demonstrated a strong grasp of grade-level standards and readiness for the next step in a his/her educational development. Scores on the PARCC assessments will range from 650 to 850, with a 700 representing the threshold of Level 2, 725 representing the threshold of Level 3, and 750 representing the threshold of Level 4. The threshold score for Level 5 will vary slightly by assessment and will be approximately 800.</a:t>
            </a:r>
          </a:p>
          <a:p>
            <a:endParaRPr lang="en-US" dirty="0"/>
          </a:p>
        </p:txBody>
      </p:sp>
      <p:sp>
        <p:nvSpPr>
          <p:cNvPr id="4" name="Slide Number Placeholder 3"/>
          <p:cNvSpPr>
            <a:spLocks noGrp="1"/>
          </p:cNvSpPr>
          <p:nvPr>
            <p:ph type="sldNum" sz="quarter" idx="10"/>
          </p:nvPr>
        </p:nvSpPr>
        <p:spPr/>
        <p:txBody>
          <a:bodyPr/>
          <a:lstStyle/>
          <a:p>
            <a:fld id="{482A1C9E-5A80-4FEE-B7AE-B0ADC0F03075}" type="slidenum">
              <a:rPr lang="en-US" smtClean="0"/>
              <a:t>8</a:t>
            </a:fld>
            <a:endParaRPr lang="en-US"/>
          </a:p>
        </p:txBody>
      </p:sp>
    </p:spTree>
    <p:extLst>
      <p:ext uri="{BB962C8B-B14F-4D97-AF65-F5344CB8AC3E}">
        <p14:creationId xmlns:p14="http://schemas.microsoft.com/office/powerpoint/2010/main" val="4191321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82A1C9E-5A80-4FEE-B7AE-B0ADC0F03075}" type="slidenum">
              <a:rPr lang="en-US" smtClean="0"/>
              <a:t>9</a:t>
            </a:fld>
            <a:endParaRPr lang="en-US"/>
          </a:p>
        </p:txBody>
      </p:sp>
    </p:spTree>
    <p:extLst>
      <p:ext uri="{BB962C8B-B14F-4D97-AF65-F5344CB8AC3E}">
        <p14:creationId xmlns:p14="http://schemas.microsoft.com/office/powerpoint/2010/main" val="30272136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82A1C9E-5A80-4FEE-B7AE-B0ADC0F03075}" type="slidenum">
              <a:rPr lang="en-US" smtClean="0"/>
              <a:t>10</a:t>
            </a:fld>
            <a:endParaRPr lang="en-US"/>
          </a:p>
        </p:txBody>
      </p:sp>
    </p:spTree>
    <p:extLst>
      <p:ext uri="{BB962C8B-B14F-4D97-AF65-F5344CB8AC3E}">
        <p14:creationId xmlns:p14="http://schemas.microsoft.com/office/powerpoint/2010/main" val="30372549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82A1C9E-5A80-4FEE-B7AE-B0ADC0F03075}" type="slidenum">
              <a:rPr lang="en-US" smtClean="0"/>
              <a:t>13</a:t>
            </a:fld>
            <a:endParaRPr lang="en-US"/>
          </a:p>
        </p:txBody>
      </p:sp>
    </p:spTree>
    <p:extLst>
      <p:ext uri="{BB962C8B-B14F-4D97-AF65-F5344CB8AC3E}">
        <p14:creationId xmlns:p14="http://schemas.microsoft.com/office/powerpoint/2010/main" val="35492179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400" dirty="0"/>
              <a:t>The SAT Benchmark score of 1550 is associated with a 65% probability of obtaining a first-year GPA of B- or higher at a four-year college. It indicates a student’s readiness to enter college or career-training programs and to succeed in credit-bearing, entry-level college courses</a:t>
            </a:r>
            <a:endParaRPr lang="en-US" dirty="0"/>
          </a:p>
        </p:txBody>
      </p:sp>
      <p:sp>
        <p:nvSpPr>
          <p:cNvPr id="4" name="Slide Number Placeholder 3"/>
          <p:cNvSpPr>
            <a:spLocks noGrp="1"/>
          </p:cNvSpPr>
          <p:nvPr>
            <p:ph type="sldNum" sz="quarter" idx="10"/>
          </p:nvPr>
        </p:nvSpPr>
        <p:spPr/>
        <p:txBody>
          <a:bodyPr/>
          <a:lstStyle/>
          <a:p>
            <a:fld id="{482A1C9E-5A80-4FEE-B7AE-B0ADC0F03075}" type="slidenum">
              <a:rPr lang="en-US" smtClean="0"/>
              <a:t>16</a:t>
            </a:fld>
            <a:endParaRPr lang="en-US"/>
          </a:p>
        </p:txBody>
      </p:sp>
    </p:spTree>
    <p:extLst>
      <p:ext uri="{BB962C8B-B14F-4D97-AF65-F5344CB8AC3E}">
        <p14:creationId xmlns:p14="http://schemas.microsoft.com/office/powerpoint/2010/main" val="41675861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82A1C9E-5A80-4FEE-B7AE-B0ADC0F03075}" type="slidenum">
              <a:rPr lang="en-US" smtClean="0"/>
              <a:t>17</a:t>
            </a:fld>
            <a:endParaRPr lang="en-US"/>
          </a:p>
        </p:txBody>
      </p:sp>
    </p:spTree>
    <p:extLst>
      <p:ext uri="{BB962C8B-B14F-4D97-AF65-F5344CB8AC3E}">
        <p14:creationId xmlns:p14="http://schemas.microsoft.com/office/powerpoint/2010/main" val="100539517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5.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5.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5.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6.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7.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8.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bg>
      <p:bgRef idx="1001">
        <a:schemeClr val="bg1"/>
      </p:bgRef>
    </p:bg>
    <p:spTree>
      <p:nvGrpSpPr>
        <p:cNvPr id="1" name=""/>
        <p:cNvGrpSpPr/>
        <p:nvPr/>
      </p:nvGrpSpPr>
      <p:grpSpPr>
        <a:xfrm>
          <a:off x="0" y="0"/>
          <a:ext cx="0" cy="0"/>
          <a:chOff x="0" y="0"/>
          <a:chExt cx="0" cy="0"/>
        </a:xfrm>
      </p:grpSpPr>
      <p:sp>
        <p:nvSpPr>
          <p:cNvPr id="4" name="Rectangle 8"/>
          <p:cNvSpPr>
            <a:spLocks noChangeArrowheads="1"/>
          </p:cNvSpPr>
          <p:nvPr/>
        </p:nvSpPr>
        <p:spPr bwMode="auto">
          <a:xfrm>
            <a:off x="6264275" y="5084763"/>
            <a:ext cx="2230438" cy="720725"/>
          </a:xfrm>
          <a:prstGeom prst="rect">
            <a:avLst/>
          </a:prstGeom>
          <a:noFill/>
          <a:ln w="9525">
            <a:noFill/>
            <a:miter lim="800000"/>
            <a:headEnd/>
            <a:tailEnd/>
          </a:ln>
          <a:effectLst/>
        </p:spPr>
        <p:txBody>
          <a:bodyPr lIns="92075" tIns="46038" rIns="92075" bIns="46038" anchor="ctr"/>
          <a:lstStyle/>
          <a:p>
            <a:pPr algn="r">
              <a:spcBef>
                <a:spcPct val="20000"/>
              </a:spcBef>
              <a:buClr>
                <a:srgbClr val="000000"/>
              </a:buClr>
              <a:buFont typeface="Wingdings" pitchFamily="2" charset="2"/>
              <a:buChar char="n"/>
              <a:defRPr/>
            </a:pPr>
            <a:endParaRPr lang="en-US" i="1" dirty="0">
              <a:solidFill>
                <a:srgbClr val="000000"/>
              </a:solidFill>
            </a:endParaRPr>
          </a:p>
        </p:txBody>
      </p:sp>
      <p:sp>
        <p:nvSpPr>
          <p:cNvPr id="4098" name="Rectangle 2"/>
          <p:cNvSpPr>
            <a:spLocks noGrp="1" noChangeArrowheads="1"/>
          </p:cNvSpPr>
          <p:nvPr>
            <p:ph type="ctrTitle"/>
          </p:nvPr>
        </p:nvSpPr>
        <p:spPr>
          <a:xfrm>
            <a:off x="1752600" y="2971800"/>
            <a:ext cx="6019800" cy="755650"/>
          </a:xfrm>
        </p:spPr>
        <p:txBody>
          <a:bodyPr anchor="b" anchorCtr="0"/>
          <a:lstStyle>
            <a:lvl1pPr>
              <a:defRPr sz="2800" b="0"/>
            </a:lvl1pPr>
          </a:lstStyle>
          <a:p>
            <a:r>
              <a:rPr lang="en-US" smtClean="0"/>
              <a:t>Click to edit Master title style</a:t>
            </a:r>
            <a:endParaRPr lang="en-US" dirty="0"/>
          </a:p>
        </p:txBody>
      </p:sp>
      <p:pic>
        <p:nvPicPr>
          <p:cNvPr id="6" name="Picture 5" descr="RIDE_logo.JPG"/>
          <p:cNvPicPr>
            <a:picLocks noChangeAspect="1"/>
          </p:cNvPicPr>
          <p:nvPr/>
        </p:nvPicPr>
        <p:blipFill>
          <a:blip r:embed="rId2" cstate="print"/>
          <a:stretch>
            <a:fillRect/>
          </a:stretch>
        </p:blipFill>
        <p:spPr>
          <a:xfrm>
            <a:off x="228600" y="5334000"/>
            <a:ext cx="5118100" cy="1270000"/>
          </a:xfrm>
          <a:prstGeom prst="rect">
            <a:avLst/>
          </a:prstGeom>
        </p:spPr>
      </p:pic>
    </p:spTree>
    <p:extLst>
      <p:ext uri="{BB962C8B-B14F-4D97-AF65-F5344CB8AC3E}">
        <p14:creationId xmlns:p14="http://schemas.microsoft.com/office/powerpoint/2010/main" val="714890578"/>
      </p:ext>
    </p:extLst>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459642759"/>
      </p:ext>
    </p:extLst>
  </p:cSld>
  <p:clrMapOvr>
    <a:masterClrMapping/>
  </p:clrMapOvr>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a:xfrm>
            <a:off x="457200" y="6356350"/>
            <a:ext cx="2133600" cy="365125"/>
          </a:xfrm>
          <a:prstGeom prst="rect">
            <a:avLst/>
          </a:prstGeom>
        </p:spPr>
        <p:txBody>
          <a:bodyPr/>
          <a:lstStyle>
            <a:lvl1pPr>
              <a:defRPr/>
            </a:lvl1pPr>
          </a:lstStyle>
          <a:p>
            <a:pPr fontAlgn="base">
              <a:spcBef>
                <a:spcPct val="0"/>
              </a:spcBef>
              <a:spcAft>
                <a:spcPct val="0"/>
              </a:spcAft>
              <a:defRPr/>
            </a:pPr>
            <a:fld id="{A1AA3FE5-E013-4194-8A8C-A66699E02859}" type="datetimeFigureOut">
              <a:rPr lang="en-US">
                <a:solidFill>
                  <a:srgbClr val="000000"/>
                </a:solidFill>
                <a:latin typeface="Arial" pitchFamily="34" charset="0"/>
              </a:rPr>
              <a:pPr fontAlgn="base">
                <a:spcBef>
                  <a:spcPct val="0"/>
                </a:spcBef>
                <a:spcAft>
                  <a:spcPct val="0"/>
                </a:spcAft>
                <a:defRPr/>
              </a:pPr>
              <a:t>11/17/2015</a:t>
            </a:fld>
            <a:endParaRPr lang="en-US">
              <a:solidFill>
                <a:srgbClr val="000000"/>
              </a:solidFill>
              <a:latin typeface="Arial" pitchFamily="34" charset="0"/>
            </a:endParaRPr>
          </a:p>
        </p:txBody>
      </p:sp>
      <p:sp>
        <p:nvSpPr>
          <p:cNvPr id="4"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fontAlgn="base">
              <a:spcBef>
                <a:spcPct val="0"/>
              </a:spcBef>
              <a:spcAft>
                <a:spcPct val="0"/>
              </a:spcAft>
              <a:defRPr/>
            </a:pPr>
            <a:endParaRPr lang="en-US">
              <a:solidFill>
                <a:srgbClr val="000000"/>
              </a:solidFill>
              <a:latin typeface="Arial" pitchFamily="34" charset="0"/>
            </a:endParaRPr>
          </a:p>
        </p:txBody>
      </p:sp>
      <p:sp>
        <p:nvSpPr>
          <p:cNvPr id="5" name="Slide Number Placeholder 5"/>
          <p:cNvSpPr>
            <a:spLocks noGrp="1"/>
          </p:cNvSpPr>
          <p:nvPr>
            <p:ph type="sldNum" sz="quarter" idx="12"/>
          </p:nvPr>
        </p:nvSpPr>
        <p:spPr>
          <a:xfrm>
            <a:off x="6553200" y="6453188"/>
            <a:ext cx="1981200" cy="268287"/>
          </a:xfrm>
          <a:prstGeom prst="rect">
            <a:avLst/>
          </a:prstGeom>
        </p:spPr>
        <p:txBody>
          <a:bodyPr/>
          <a:lstStyle>
            <a:lvl1pPr>
              <a:defRPr/>
            </a:lvl1pPr>
          </a:lstStyle>
          <a:p>
            <a:pPr fontAlgn="base">
              <a:spcBef>
                <a:spcPct val="0"/>
              </a:spcBef>
              <a:spcAft>
                <a:spcPct val="0"/>
              </a:spcAft>
              <a:defRPr/>
            </a:pPr>
            <a:fld id="{AC0E15E4-EBF7-4690-9192-C1403855DB0A}" type="slidenum">
              <a:rPr lang="en-US">
                <a:solidFill>
                  <a:srgbClr val="000000"/>
                </a:solidFill>
                <a:latin typeface="Arial" pitchFamily="34" charset="0"/>
              </a:rPr>
              <a:pPr fontAlgn="base">
                <a:spcBef>
                  <a:spcPct val="0"/>
                </a:spcBef>
                <a:spcAft>
                  <a:spcPct val="0"/>
                </a:spcAft>
                <a:defRPr/>
              </a:pPr>
              <a:t>‹#›</a:t>
            </a:fld>
            <a:endParaRPr lang="en-US">
              <a:solidFill>
                <a:srgbClr val="000000"/>
              </a:solidFill>
              <a:latin typeface="Arial" pitchFamily="34" charset="0"/>
            </a:endParaRPr>
          </a:p>
        </p:txBody>
      </p:sp>
    </p:spTree>
    <p:extLst>
      <p:ext uri="{BB962C8B-B14F-4D97-AF65-F5344CB8AC3E}">
        <p14:creationId xmlns:p14="http://schemas.microsoft.com/office/powerpoint/2010/main" val="1461581660"/>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6781800" cy="411162"/>
          </a:xfrm>
        </p:spPr>
        <p:txBody>
          <a:bodyPr/>
          <a:lstStyle>
            <a:lvl1pPr algn="l">
              <a:defRPr sz="1800">
                <a:latin typeface="Century Gothic"/>
                <a:cs typeface="Century Gothic"/>
              </a:defRPr>
            </a:lvl1pPr>
          </a:lstStyle>
          <a:p>
            <a:r>
              <a:rPr lang="en-US" smtClean="0"/>
              <a:t>Click to edit Master title style</a:t>
            </a:r>
            <a:endParaRPr lang="en-US" dirty="0"/>
          </a:p>
        </p:txBody>
      </p:sp>
      <p:sp>
        <p:nvSpPr>
          <p:cNvPr id="3" name="Content Placeholder 2"/>
          <p:cNvSpPr>
            <a:spLocks noGrp="1"/>
          </p:cNvSpPr>
          <p:nvPr>
            <p:ph sz="half" idx="1"/>
          </p:nvPr>
        </p:nvSpPr>
        <p:spPr>
          <a:xfrm>
            <a:off x="457200" y="1536192"/>
            <a:ext cx="3657600" cy="4590288"/>
          </a:xfrm>
        </p:spPr>
        <p:txBody>
          <a:bodyPr/>
          <a:lstStyle>
            <a:lvl1pPr>
              <a:defRPr sz="2800">
                <a:latin typeface="Century Gothic"/>
                <a:cs typeface="Century Gothic"/>
              </a:defRPr>
            </a:lvl1pPr>
            <a:lvl2pPr>
              <a:defRPr sz="2400">
                <a:latin typeface="Century Gothic"/>
                <a:cs typeface="Century Gothic"/>
              </a:defRPr>
            </a:lvl2pPr>
            <a:lvl3pPr>
              <a:defRPr sz="2000">
                <a:latin typeface="Century Gothic"/>
                <a:cs typeface="Century Gothic"/>
              </a:defRPr>
            </a:lvl3pPr>
            <a:lvl4pPr>
              <a:defRPr sz="1800">
                <a:latin typeface="Century Gothic"/>
                <a:cs typeface="Century Gothic"/>
              </a:defRPr>
            </a:lvl4pPr>
            <a:lvl5pPr>
              <a:defRPr sz="1800">
                <a:latin typeface="Century Gothic"/>
                <a:cs typeface="Century Gothic"/>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atin typeface="Century Gothic"/>
                <a:cs typeface="Century Gothic"/>
              </a:defRPr>
            </a:lvl1pPr>
            <a:lvl2pPr>
              <a:defRPr sz="2400">
                <a:latin typeface="Century Gothic"/>
                <a:cs typeface="Century Gothic"/>
              </a:defRPr>
            </a:lvl2pPr>
            <a:lvl3pPr>
              <a:defRPr sz="2000">
                <a:latin typeface="Century Gothic"/>
                <a:cs typeface="Century Gothic"/>
              </a:defRPr>
            </a:lvl3pPr>
            <a:lvl4pPr>
              <a:defRPr sz="1800">
                <a:latin typeface="Century Gothic"/>
                <a:cs typeface="Century Gothic"/>
              </a:defRPr>
            </a:lvl4pPr>
            <a:lvl5pPr>
              <a:defRPr sz="1800">
                <a:latin typeface="Century Gothic"/>
                <a:cs typeface="Century Gothic"/>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Slide Number Placeholder 6"/>
          <p:cNvSpPr>
            <a:spLocks noGrp="1"/>
          </p:cNvSpPr>
          <p:nvPr>
            <p:ph type="sldNum" sz="quarter" idx="12"/>
          </p:nvPr>
        </p:nvSpPr>
        <p:spPr>
          <a:xfrm>
            <a:off x="6553200" y="6453188"/>
            <a:ext cx="1981200" cy="268287"/>
          </a:xfrm>
          <a:prstGeom prst="rect">
            <a:avLst/>
          </a:prstGeom>
        </p:spPr>
        <p:txBody>
          <a:bodyPr/>
          <a:lstStyle>
            <a:lvl1pPr>
              <a:defRPr/>
            </a:lvl1pPr>
          </a:lstStyle>
          <a:p>
            <a:pPr fontAlgn="base">
              <a:spcBef>
                <a:spcPct val="0"/>
              </a:spcBef>
              <a:spcAft>
                <a:spcPct val="0"/>
              </a:spcAft>
            </a:pPr>
            <a:fld id="{419D06EE-6227-470C-92D1-777A2C9B6D46}" type="slidenum">
              <a:rPr lang="en-US">
                <a:solidFill>
                  <a:srgbClr val="000000"/>
                </a:solidFill>
                <a:latin typeface="Arial" pitchFamily="34" charset="0"/>
              </a:rPr>
              <a:pPr fontAlgn="base">
                <a:spcBef>
                  <a:spcPct val="0"/>
                </a:spcBef>
                <a:spcAft>
                  <a:spcPct val="0"/>
                </a:spcAft>
              </a:pPr>
              <a:t>‹#›</a:t>
            </a:fld>
            <a:endParaRPr lang="en-US">
              <a:solidFill>
                <a:srgbClr val="000000"/>
              </a:solidFill>
              <a:latin typeface="Arial" pitchFamily="34" charset="0"/>
            </a:endParaRPr>
          </a:p>
        </p:txBody>
      </p:sp>
    </p:spTree>
    <p:extLst>
      <p:ext uri="{BB962C8B-B14F-4D97-AF65-F5344CB8AC3E}">
        <p14:creationId xmlns:p14="http://schemas.microsoft.com/office/powerpoint/2010/main" val="1159461493"/>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Ref idx="1001">
        <a:schemeClr val="bg1"/>
      </p:bgRef>
    </p:bg>
    <p:spTree>
      <p:nvGrpSpPr>
        <p:cNvPr id="1" name=""/>
        <p:cNvGrpSpPr/>
        <p:nvPr/>
      </p:nvGrpSpPr>
      <p:grpSpPr>
        <a:xfrm>
          <a:off x="0" y="0"/>
          <a:ext cx="0" cy="0"/>
          <a:chOff x="0" y="0"/>
          <a:chExt cx="0" cy="0"/>
        </a:xfrm>
      </p:grpSpPr>
      <p:sp>
        <p:nvSpPr>
          <p:cNvPr id="4" name="Rectangle 8"/>
          <p:cNvSpPr>
            <a:spLocks noChangeArrowheads="1"/>
          </p:cNvSpPr>
          <p:nvPr/>
        </p:nvSpPr>
        <p:spPr bwMode="auto">
          <a:xfrm>
            <a:off x="6264275" y="5084763"/>
            <a:ext cx="2230438" cy="720725"/>
          </a:xfrm>
          <a:prstGeom prst="rect">
            <a:avLst/>
          </a:prstGeom>
          <a:noFill/>
          <a:ln w="9525">
            <a:noFill/>
            <a:miter lim="800000"/>
            <a:headEnd/>
            <a:tailEnd/>
          </a:ln>
          <a:effectLst/>
        </p:spPr>
        <p:txBody>
          <a:bodyPr lIns="92075" tIns="46038" rIns="92075" bIns="46038" anchor="ctr"/>
          <a:lstStyle/>
          <a:p>
            <a:pPr algn="r">
              <a:spcBef>
                <a:spcPct val="20000"/>
              </a:spcBef>
              <a:buClr>
                <a:srgbClr val="000000"/>
              </a:buClr>
              <a:buFont typeface="Wingdings" pitchFamily="2" charset="2"/>
              <a:buChar char="n"/>
              <a:defRPr/>
            </a:pPr>
            <a:endParaRPr lang="en-US" i="1" dirty="0">
              <a:solidFill>
                <a:srgbClr val="000000"/>
              </a:solidFill>
            </a:endParaRPr>
          </a:p>
        </p:txBody>
      </p:sp>
      <p:sp>
        <p:nvSpPr>
          <p:cNvPr id="4098" name="Rectangle 2"/>
          <p:cNvSpPr>
            <a:spLocks noGrp="1" noChangeArrowheads="1"/>
          </p:cNvSpPr>
          <p:nvPr>
            <p:ph type="ctrTitle"/>
          </p:nvPr>
        </p:nvSpPr>
        <p:spPr>
          <a:xfrm>
            <a:off x="1752600" y="2971800"/>
            <a:ext cx="6019800" cy="755650"/>
          </a:xfrm>
        </p:spPr>
        <p:txBody>
          <a:bodyPr anchor="b" anchorCtr="0"/>
          <a:lstStyle>
            <a:lvl1pPr>
              <a:defRPr sz="2800" b="0"/>
            </a:lvl1pPr>
          </a:lstStyle>
          <a:p>
            <a:r>
              <a:rPr lang="en-US" smtClean="0"/>
              <a:t>Click to edit Master title style</a:t>
            </a:r>
            <a:endParaRPr lang="en-US" dirty="0"/>
          </a:p>
        </p:txBody>
      </p:sp>
      <p:pic>
        <p:nvPicPr>
          <p:cNvPr id="6" name="Picture 5" descr="RIDE_logo.JPG"/>
          <p:cNvPicPr>
            <a:picLocks noChangeAspect="1"/>
          </p:cNvPicPr>
          <p:nvPr userDrawn="1"/>
        </p:nvPicPr>
        <p:blipFill>
          <a:blip r:embed="rId2" cstate="print"/>
          <a:stretch>
            <a:fillRect/>
          </a:stretch>
        </p:blipFill>
        <p:spPr>
          <a:xfrm>
            <a:off x="228600" y="5334000"/>
            <a:ext cx="5118100" cy="1270000"/>
          </a:xfrm>
          <a:prstGeom prst="rect">
            <a:avLst/>
          </a:prstGeom>
        </p:spPr>
      </p:pic>
    </p:spTree>
    <p:extLst>
      <p:ext uri="{BB962C8B-B14F-4D97-AF65-F5344CB8AC3E}">
        <p14:creationId xmlns:p14="http://schemas.microsoft.com/office/powerpoint/2010/main" val="67654480"/>
      </p:ext>
    </p:extLst>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Slide Number Placeholder 2"/>
          <p:cNvSpPr>
            <a:spLocks noGrp="1"/>
          </p:cNvSpPr>
          <p:nvPr>
            <p:ph type="sldNum" sz="quarter" idx="10"/>
          </p:nvPr>
        </p:nvSpPr>
        <p:spPr/>
        <p:txBody>
          <a:bodyPr/>
          <a:lstStyle/>
          <a:p>
            <a:pPr>
              <a:defRPr/>
            </a:pPr>
            <a:fld id="{B11D4F82-E1D7-44B5-A4E6-742DF0841692}"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117911498"/>
      </p:ext>
    </p:extLst>
  </p:cSld>
  <p:clrMapOvr>
    <a:masterClrMapping/>
  </p:clrMapOvr>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6781800" cy="411162"/>
          </a:xfrm>
        </p:spPr>
        <p:txBody>
          <a:bodyPr/>
          <a:lstStyle>
            <a:lvl1pPr algn="l">
              <a:defRPr sz="1800">
                <a:latin typeface="Century Gothic"/>
                <a:cs typeface="Century Gothic"/>
              </a:defRPr>
            </a:lvl1pPr>
          </a:lstStyle>
          <a:p>
            <a:r>
              <a:rPr lang="en-US" smtClean="0"/>
              <a:t>Click to edit Master title style</a:t>
            </a:r>
            <a:endParaRPr lang="en-US" dirty="0"/>
          </a:p>
        </p:txBody>
      </p:sp>
      <p:sp>
        <p:nvSpPr>
          <p:cNvPr id="3" name="Content Placeholder 2"/>
          <p:cNvSpPr>
            <a:spLocks noGrp="1"/>
          </p:cNvSpPr>
          <p:nvPr>
            <p:ph sz="half" idx="1"/>
          </p:nvPr>
        </p:nvSpPr>
        <p:spPr>
          <a:xfrm>
            <a:off x="457200" y="1536192"/>
            <a:ext cx="3657600" cy="4590288"/>
          </a:xfrm>
        </p:spPr>
        <p:txBody>
          <a:bodyPr/>
          <a:lstStyle>
            <a:lvl1pPr>
              <a:defRPr sz="2800">
                <a:latin typeface="Century Gothic"/>
                <a:cs typeface="Century Gothic"/>
              </a:defRPr>
            </a:lvl1pPr>
            <a:lvl2pPr>
              <a:defRPr sz="2400">
                <a:latin typeface="Century Gothic"/>
                <a:cs typeface="Century Gothic"/>
              </a:defRPr>
            </a:lvl2pPr>
            <a:lvl3pPr>
              <a:defRPr sz="2000">
                <a:latin typeface="Century Gothic"/>
                <a:cs typeface="Century Gothic"/>
              </a:defRPr>
            </a:lvl3pPr>
            <a:lvl4pPr>
              <a:defRPr sz="1800">
                <a:latin typeface="Century Gothic"/>
                <a:cs typeface="Century Gothic"/>
              </a:defRPr>
            </a:lvl4pPr>
            <a:lvl5pPr>
              <a:defRPr sz="1800">
                <a:latin typeface="Century Gothic"/>
                <a:cs typeface="Century Gothic"/>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atin typeface="Century Gothic"/>
                <a:cs typeface="Century Gothic"/>
              </a:defRPr>
            </a:lvl1pPr>
            <a:lvl2pPr>
              <a:defRPr sz="2400">
                <a:latin typeface="Century Gothic"/>
                <a:cs typeface="Century Gothic"/>
              </a:defRPr>
            </a:lvl2pPr>
            <a:lvl3pPr>
              <a:defRPr sz="2000">
                <a:latin typeface="Century Gothic"/>
                <a:cs typeface="Century Gothic"/>
              </a:defRPr>
            </a:lvl3pPr>
            <a:lvl4pPr>
              <a:defRPr sz="1800">
                <a:latin typeface="Century Gothic"/>
                <a:cs typeface="Century Gothic"/>
              </a:defRPr>
            </a:lvl4pPr>
            <a:lvl5pPr>
              <a:defRPr sz="1800">
                <a:latin typeface="Century Gothic"/>
                <a:cs typeface="Century Gothic"/>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Slide Number Placeholder 6"/>
          <p:cNvSpPr>
            <a:spLocks noGrp="1"/>
          </p:cNvSpPr>
          <p:nvPr>
            <p:ph type="sldNum" sz="quarter" idx="12"/>
          </p:nvPr>
        </p:nvSpPr>
        <p:spPr/>
        <p:txBody>
          <a:bodyPr/>
          <a:lstStyle>
            <a:lvl1pPr>
              <a:defRPr/>
            </a:lvl1pPr>
          </a:lstStyle>
          <a:p>
            <a:fld id="{419D06EE-6227-470C-92D1-777A2C9B6D46}"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744648313"/>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pPr fontAlgn="base">
              <a:spcBef>
                <a:spcPct val="0"/>
              </a:spcBef>
              <a:spcAft>
                <a:spcPct val="0"/>
              </a:spcAft>
            </a:pPr>
            <a:endParaRPr lang="en-US">
              <a:solidFill>
                <a:srgbClr val="000000"/>
              </a:solidFill>
              <a:latin typeface="Arial" pitchFamily="34" charset="0"/>
            </a:endParaRPr>
          </a:p>
        </p:txBody>
      </p:sp>
      <p:sp>
        <p:nvSpPr>
          <p:cNvPr id="6" name="Slide Number Placeholder 5"/>
          <p:cNvSpPr>
            <a:spLocks noGrp="1"/>
          </p:cNvSpPr>
          <p:nvPr>
            <p:ph type="sldNum" sz="quarter" idx="12"/>
          </p:nvPr>
        </p:nvSpPr>
        <p:spPr/>
        <p:txBody>
          <a:bodyPr/>
          <a:lstStyle/>
          <a:p>
            <a:fld id="{F7DB5D92-DC99-45F1-9310-82578A6F1A39}"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200144453"/>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47256396"/>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Ref idx="1001">
        <a:schemeClr val="bg1"/>
      </p:bgRef>
    </p:bg>
    <p:spTree>
      <p:nvGrpSpPr>
        <p:cNvPr id="1" name=""/>
        <p:cNvGrpSpPr/>
        <p:nvPr/>
      </p:nvGrpSpPr>
      <p:grpSpPr>
        <a:xfrm>
          <a:off x="0" y="0"/>
          <a:ext cx="0" cy="0"/>
          <a:chOff x="0" y="0"/>
          <a:chExt cx="0" cy="0"/>
        </a:xfrm>
      </p:grpSpPr>
      <p:sp>
        <p:nvSpPr>
          <p:cNvPr id="4" name="Rectangle 8"/>
          <p:cNvSpPr>
            <a:spLocks noChangeArrowheads="1"/>
          </p:cNvSpPr>
          <p:nvPr/>
        </p:nvSpPr>
        <p:spPr bwMode="auto">
          <a:xfrm>
            <a:off x="6264275" y="5084763"/>
            <a:ext cx="2230438" cy="720725"/>
          </a:xfrm>
          <a:prstGeom prst="rect">
            <a:avLst/>
          </a:prstGeom>
          <a:noFill/>
          <a:ln w="9525">
            <a:noFill/>
            <a:miter lim="800000"/>
            <a:headEnd/>
            <a:tailEnd/>
          </a:ln>
          <a:effectLst/>
        </p:spPr>
        <p:txBody>
          <a:bodyPr lIns="92075" tIns="46038" rIns="92075" bIns="46038" anchor="ctr"/>
          <a:lstStyle/>
          <a:p>
            <a:pPr algn="r">
              <a:spcBef>
                <a:spcPct val="20000"/>
              </a:spcBef>
              <a:buClr>
                <a:srgbClr val="000000"/>
              </a:buClr>
              <a:buFont typeface="Wingdings" pitchFamily="2" charset="2"/>
              <a:buChar char="n"/>
              <a:defRPr/>
            </a:pPr>
            <a:endParaRPr lang="en-US" i="1" dirty="0">
              <a:solidFill>
                <a:srgbClr val="000000"/>
              </a:solidFill>
            </a:endParaRPr>
          </a:p>
        </p:txBody>
      </p:sp>
      <p:sp>
        <p:nvSpPr>
          <p:cNvPr id="4098" name="Rectangle 2"/>
          <p:cNvSpPr>
            <a:spLocks noGrp="1" noChangeArrowheads="1"/>
          </p:cNvSpPr>
          <p:nvPr>
            <p:ph type="ctrTitle"/>
          </p:nvPr>
        </p:nvSpPr>
        <p:spPr>
          <a:xfrm>
            <a:off x="1752600" y="2971800"/>
            <a:ext cx="6019800" cy="755650"/>
          </a:xfrm>
        </p:spPr>
        <p:txBody>
          <a:bodyPr anchor="b" anchorCtr="0"/>
          <a:lstStyle>
            <a:lvl1pPr>
              <a:defRPr sz="2800" b="0"/>
            </a:lvl1pPr>
          </a:lstStyle>
          <a:p>
            <a:r>
              <a:rPr lang="en-US" smtClean="0"/>
              <a:t>Click to edit Master title style</a:t>
            </a:r>
            <a:endParaRPr lang="en-US" dirty="0"/>
          </a:p>
        </p:txBody>
      </p:sp>
      <p:pic>
        <p:nvPicPr>
          <p:cNvPr id="6" name="Picture 5" descr="RIDE_logo.JPG"/>
          <p:cNvPicPr>
            <a:picLocks noChangeAspect="1"/>
          </p:cNvPicPr>
          <p:nvPr userDrawn="1"/>
        </p:nvPicPr>
        <p:blipFill>
          <a:blip r:embed="rId2" cstate="print"/>
          <a:stretch>
            <a:fillRect/>
          </a:stretch>
        </p:blipFill>
        <p:spPr>
          <a:xfrm>
            <a:off x="228600" y="5334000"/>
            <a:ext cx="5118100" cy="1270000"/>
          </a:xfrm>
          <a:prstGeom prst="rect">
            <a:avLst/>
          </a:prstGeom>
        </p:spPr>
      </p:pic>
    </p:spTree>
    <p:extLst>
      <p:ext uri="{BB962C8B-B14F-4D97-AF65-F5344CB8AC3E}">
        <p14:creationId xmlns:p14="http://schemas.microsoft.com/office/powerpoint/2010/main" val="4247717948"/>
      </p:ext>
    </p:extLst>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Slide Number Placeholder 2"/>
          <p:cNvSpPr>
            <a:spLocks noGrp="1"/>
          </p:cNvSpPr>
          <p:nvPr>
            <p:ph type="sldNum" sz="quarter" idx="10"/>
          </p:nvPr>
        </p:nvSpPr>
        <p:spPr/>
        <p:txBody>
          <a:bodyPr/>
          <a:lstStyle/>
          <a:p>
            <a:pPr>
              <a:defRPr/>
            </a:pPr>
            <a:fld id="{B11D4F82-E1D7-44B5-A4E6-742DF0841692}"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632590068"/>
      </p:ext>
    </p:extLst>
  </p:cSld>
  <p:clrMapOvr>
    <a:masterClrMapping/>
  </p:clrMapOv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875441937"/>
      </p:ext>
    </p:extLst>
  </p:cSld>
  <p:clrMapOvr>
    <a:masterClrMapping/>
  </p:clrMapOvr>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6781800" cy="411162"/>
          </a:xfrm>
        </p:spPr>
        <p:txBody>
          <a:bodyPr/>
          <a:lstStyle>
            <a:lvl1pPr algn="l">
              <a:defRPr sz="1800">
                <a:latin typeface="Century Gothic"/>
                <a:cs typeface="Century Gothic"/>
              </a:defRPr>
            </a:lvl1pPr>
          </a:lstStyle>
          <a:p>
            <a:r>
              <a:rPr lang="en-US" smtClean="0"/>
              <a:t>Click to edit Master title style</a:t>
            </a:r>
            <a:endParaRPr lang="en-US" dirty="0"/>
          </a:p>
        </p:txBody>
      </p:sp>
      <p:sp>
        <p:nvSpPr>
          <p:cNvPr id="3" name="Content Placeholder 2"/>
          <p:cNvSpPr>
            <a:spLocks noGrp="1"/>
          </p:cNvSpPr>
          <p:nvPr>
            <p:ph sz="half" idx="1"/>
          </p:nvPr>
        </p:nvSpPr>
        <p:spPr>
          <a:xfrm>
            <a:off x="457200" y="1536192"/>
            <a:ext cx="3657600" cy="4590288"/>
          </a:xfrm>
        </p:spPr>
        <p:txBody>
          <a:bodyPr/>
          <a:lstStyle>
            <a:lvl1pPr>
              <a:defRPr sz="2800">
                <a:latin typeface="Century Gothic"/>
                <a:cs typeface="Century Gothic"/>
              </a:defRPr>
            </a:lvl1pPr>
            <a:lvl2pPr>
              <a:defRPr sz="2400">
                <a:latin typeface="Century Gothic"/>
                <a:cs typeface="Century Gothic"/>
              </a:defRPr>
            </a:lvl2pPr>
            <a:lvl3pPr>
              <a:defRPr sz="2000">
                <a:latin typeface="Century Gothic"/>
                <a:cs typeface="Century Gothic"/>
              </a:defRPr>
            </a:lvl3pPr>
            <a:lvl4pPr>
              <a:defRPr sz="1800">
                <a:latin typeface="Century Gothic"/>
                <a:cs typeface="Century Gothic"/>
              </a:defRPr>
            </a:lvl4pPr>
            <a:lvl5pPr>
              <a:defRPr sz="1800">
                <a:latin typeface="Century Gothic"/>
                <a:cs typeface="Century Gothic"/>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atin typeface="Century Gothic"/>
                <a:cs typeface="Century Gothic"/>
              </a:defRPr>
            </a:lvl1pPr>
            <a:lvl2pPr>
              <a:defRPr sz="2400">
                <a:latin typeface="Century Gothic"/>
                <a:cs typeface="Century Gothic"/>
              </a:defRPr>
            </a:lvl2pPr>
            <a:lvl3pPr>
              <a:defRPr sz="2000">
                <a:latin typeface="Century Gothic"/>
                <a:cs typeface="Century Gothic"/>
              </a:defRPr>
            </a:lvl3pPr>
            <a:lvl4pPr>
              <a:defRPr sz="1800">
                <a:latin typeface="Century Gothic"/>
                <a:cs typeface="Century Gothic"/>
              </a:defRPr>
            </a:lvl4pPr>
            <a:lvl5pPr>
              <a:defRPr sz="1800">
                <a:latin typeface="Century Gothic"/>
                <a:cs typeface="Century Gothic"/>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Slide Number Placeholder 6"/>
          <p:cNvSpPr>
            <a:spLocks noGrp="1"/>
          </p:cNvSpPr>
          <p:nvPr>
            <p:ph type="sldNum" sz="quarter" idx="12"/>
          </p:nvPr>
        </p:nvSpPr>
        <p:spPr/>
        <p:txBody>
          <a:bodyPr/>
          <a:lstStyle>
            <a:lvl1pPr>
              <a:defRPr/>
            </a:lvl1pPr>
          </a:lstStyle>
          <a:p>
            <a:fld id="{419D06EE-6227-470C-92D1-777A2C9B6D46}"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351945538"/>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pPr fontAlgn="base">
              <a:spcBef>
                <a:spcPct val="0"/>
              </a:spcBef>
              <a:spcAft>
                <a:spcPct val="0"/>
              </a:spcAft>
            </a:pPr>
            <a:endParaRPr lang="en-US">
              <a:solidFill>
                <a:srgbClr val="000000"/>
              </a:solidFill>
              <a:latin typeface="Arial" pitchFamily="34" charset="0"/>
            </a:endParaRPr>
          </a:p>
        </p:txBody>
      </p:sp>
      <p:sp>
        <p:nvSpPr>
          <p:cNvPr id="6" name="Slide Number Placeholder 5"/>
          <p:cNvSpPr>
            <a:spLocks noGrp="1"/>
          </p:cNvSpPr>
          <p:nvPr>
            <p:ph type="sldNum" sz="quarter" idx="12"/>
          </p:nvPr>
        </p:nvSpPr>
        <p:spPr/>
        <p:txBody>
          <a:bodyPr/>
          <a:lstStyle/>
          <a:p>
            <a:fld id="{F7DB5D92-DC99-45F1-9310-82578A6F1A39}"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927733244"/>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450480881"/>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Ref idx="1001">
        <a:schemeClr val="bg1"/>
      </p:bgRef>
    </p:bg>
    <p:spTree>
      <p:nvGrpSpPr>
        <p:cNvPr id="1" name=""/>
        <p:cNvGrpSpPr/>
        <p:nvPr/>
      </p:nvGrpSpPr>
      <p:grpSpPr>
        <a:xfrm>
          <a:off x="0" y="0"/>
          <a:ext cx="0" cy="0"/>
          <a:chOff x="0" y="0"/>
          <a:chExt cx="0" cy="0"/>
        </a:xfrm>
      </p:grpSpPr>
      <p:sp>
        <p:nvSpPr>
          <p:cNvPr id="4" name="Rectangle 8"/>
          <p:cNvSpPr>
            <a:spLocks noChangeArrowheads="1"/>
          </p:cNvSpPr>
          <p:nvPr/>
        </p:nvSpPr>
        <p:spPr bwMode="auto">
          <a:xfrm>
            <a:off x="6264275" y="5084763"/>
            <a:ext cx="2230438" cy="720725"/>
          </a:xfrm>
          <a:prstGeom prst="rect">
            <a:avLst/>
          </a:prstGeom>
          <a:noFill/>
          <a:ln w="9525">
            <a:noFill/>
            <a:miter lim="800000"/>
            <a:headEnd/>
            <a:tailEnd/>
          </a:ln>
          <a:effectLst/>
        </p:spPr>
        <p:txBody>
          <a:bodyPr lIns="92075" tIns="46038" rIns="92075" bIns="46038" anchor="ctr"/>
          <a:lstStyle/>
          <a:p>
            <a:pPr algn="r">
              <a:spcBef>
                <a:spcPct val="20000"/>
              </a:spcBef>
              <a:buClr>
                <a:srgbClr val="000000"/>
              </a:buClr>
              <a:buFont typeface="Wingdings" pitchFamily="2" charset="2"/>
              <a:buChar char="n"/>
              <a:defRPr/>
            </a:pPr>
            <a:endParaRPr lang="en-US" i="1" dirty="0">
              <a:solidFill>
                <a:srgbClr val="000000"/>
              </a:solidFill>
            </a:endParaRPr>
          </a:p>
        </p:txBody>
      </p:sp>
      <p:sp>
        <p:nvSpPr>
          <p:cNvPr id="4098" name="Rectangle 2"/>
          <p:cNvSpPr>
            <a:spLocks noGrp="1" noChangeArrowheads="1"/>
          </p:cNvSpPr>
          <p:nvPr>
            <p:ph type="ctrTitle"/>
          </p:nvPr>
        </p:nvSpPr>
        <p:spPr>
          <a:xfrm>
            <a:off x="1752600" y="2971800"/>
            <a:ext cx="6019800" cy="755650"/>
          </a:xfrm>
        </p:spPr>
        <p:txBody>
          <a:bodyPr anchor="b" anchorCtr="0"/>
          <a:lstStyle>
            <a:lvl1pPr>
              <a:defRPr sz="2800" b="0"/>
            </a:lvl1pPr>
          </a:lstStyle>
          <a:p>
            <a:r>
              <a:rPr lang="en-US" smtClean="0"/>
              <a:t>Click to edit Master title style</a:t>
            </a:r>
            <a:endParaRPr lang="en-US" dirty="0"/>
          </a:p>
        </p:txBody>
      </p:sp>
      <p:pic>
        <p:nvPicPr>
          <p:cNvPr id="6" name="Picture 5" descr="RIDE_logo.JPG"/>
          <p:cNvPicPr>
            <a:picLocks noChangeAspect="1"/>
          </p:cNvPicPr>
          <p:nvPr userDrawn="1"/>
        </p:nvPicPr>
        <p:blipFill>
          <a:blip r:embed="rId2" cstate="print"/>
          <a:stretch>
            <a:fillRect/>
          </a:stretch>
        </p:blipFill>
        <p:spPr>
          <a:xfrm>
            <a:off x="228600" y="5334000"/>
            <a:ext cx="5118100" cy="1270000"/>
          </a:xfrm>
          <a:prstGeom prst="rect">
            <a:avLst/>
          </a:prstGeom>
        </p:spPr>
      </p:pic>
    </p:spTree>
    <p:extLst>
      <p:ext uri="{BB962C8B-B14F-4D97-AF65-F5344CB8AC3E}">
        <p14:creationId xmlns:p14="http://schemas.microsoft.com/office/powerpoint/2010/main" val="2017116686"/>
      </p:ext>
    </p:extLst>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Slide Number Placeholder 2"/>
          <p:cNvSpPr>
            <a:spLocks noGrp="1"/>
          </p:cNvSpPr>
          <p:nvPr>
            <p:ph type="sldNum" sz="quarter" idx="10"/>
          </p:nvPr>
        </p:nvSpPr>
        <p:spPr/>
        <p:txBody>
          <a:bodyPr/>
          <a:lstStyle/>
          <a:p>
            <a:pPr>
              <a:defRPr/>
            </a:pPr>
            <a:fld id="{B11D4F82-E1D7-44B5-A4E6-742DF0841692}" type="slidenum">
              <a:rPr lang="en-US">
                <a:solidFill>
                  <a:srgbClr val="000000"/>
                </a:solidFill>
              </a:rPr>
              <a:pPr>
                <a:defRPr/>
              </a:pPr>
              <a:t>‹#›</a:t>
            </a:fld>
            <a:endParaRPr lang="en-US" dirty="0">
              <a:solidFill>
                <a:srgbClr val="000000"/>
              </a:solidFill>
            </a:endParaRPr>
          </a:p>
        </p:txBody>
      </p:sp>
      <p:pic>
        <p:nvPicPr>
          <p:cNvPr id="4" name="Picture 3" descr="RIDE_logo.JPG"/>
          <p:cNvPicPr>
            <a:picLocks noChangeAspect="1"/>
          </p:cNvPicPr>
          <p:nvPr userDrawn="1"/>
        </p:nvPicPr>
        <p:blipFill>
          <a:blip r:embed="rId2" cstate="print"/>
          <a:stretch>
            <a:fillRect/>
          </a:stretch>
        </p:blipFill>
        <p:spPr>
          <a:xfrm>
            <a:off x="6858000" y="228600"/>
            <a:ext cx="2286000" cy="567246"/>
          </a:xfrm>
          <a:prstGeom prst="rect">
            <a:avLst/>
          </a:prstGeom>
        </p:spPr>
      </p:pic>
    </p:spTree>
    <p:extLst>
      <p:ext uri="{BB962C8B-B14F-4D97-AF65-F5344CB8AC3E}">
        <p14:creationId xmlns:p14="http://schemas.microsoft.com/office/powerpoint/2010/main" val="1882276576"/>
      </p:ext>
    </p:extLst>
  </p:cSld>
  <p:clrMapOvr>
    <a:masterClrMapping/>
  </p:clrMapOvr>
  <p:transition/>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1" descr="RIDE_logo.JPG"/>
          <p:cNvPicPr>
            <a:picLocks noChangeAspect="1"/>
          </p:cNvPicPr>
          <p:nvPr userDrawn="1"/>
        </p:nvPicPr>
        <p:blipFill>
          <a:blip r:embed="rId2" cstate="print"/>
          <a:stretch>
            <a:fillRect/>
          </a:stretch>
        </p:blipFill>
        <p:spPr>
          <a:xfrm>
            <a:off x="6858000" y="228600"/>
            <a:ext cx="2286000" cy="567246"/>
          </a:xfrm>
          <a:prstGeom prst="rect">
            <a:avLst/>
          </a:prstGeom>
        </p:spPr>
      </p:pic>
    </p:spTree>
    <p:extLst>
      <p:ext uri="{BB962C8B-B14F-4D97-AF65-F5344CB8AC3E}">
        <p14:creationId xmlns:p14="http://schemas.microsoft.com/office/powerpoint/2010/main" val="3885093813"/>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Ref idx="1001">
        <a:schemeClr val="bg1"/>
      </p:bgRef>
    </p:bg>
    <p:spTree>
      <p:nvGrpSpPr>
        <p:cNvPr id="1" name=""/>
        <p:cNvGrpSpPr/>
        <p:nvPr/>
      </p:nvGrpSpPr>
      <p:grpSpPr>
        <a:xfrm>
          <a:off x="0" y="0"/>
          <a:ext cx="0" cy="0"/>
          <a:chOff x="0" y="0"/>
          <a:chExt cx="0" cy="0"/>
        </a:xfrm>
      </p:grpSpPr>
      <p:sp>
        <p:nvSpPr>
          <p:cNvPr id="4" name="Rectangle 8"/>
          <p:cNvSpPr>
            <a:spLocks noChangeArrowheads="1"/>
          </p:cNvSpPr>
          <p:nvPr/>
        </p:nvSpPr>
        <p:spPr bwMode="auto">
          <a:xfrm>
            <a:off x="6264275" y="5084763"/>
            <a:ext cx="2230438" cy="720725"/>
          </a:xfrm>
          <a:prstGeom prst="rect">
            <a:avLst/>
          </a:prstGeom>
          <a:noFill/>
          <a:ln w="9525">
            <a:noFill/>
            <a:miter lim="800000"/>
            <a:headEnd/>
            <a:tailEnd/>
          </a:ln>
          <a:effectLst/>
        </p:spPr>
        <p:txBody>
          <a:bodyPr lIns="92075" tIns="46038" rIns="92075" bIns="46038" anchor="ctr"/>
          <a:lstStyle/>
          <a:p>
            <a:pPr algn="r">
              <a:spcBef>
                <a:spcPct val="20000"/>
              </a:spcBef>
              <a:buClr>
                <a:srgbClr val="000000"/>
              </a:buClr>
              <a:buFont typeface="Wingdings" pitchFamily="2" charset="2"/>
              <a:buChar char="n"/>
              <a:defRPr/>
            </a:pPr>
            <a:endParaRPr lang="en-US" i="1" dirty="0">
              <a:solidFill>
                <a:srgbClr val="000000"/>
              </a:solidFill>
              <a:latin typeface="Century Gothic" pitchFamily="34" charset="0"/>
            </a:endParaRPr>
          </a:p>
        </p:txBody>
      </p:sp>
      <p:sp>
        <p:nvSpPr>
          <p:cNvPr id="4098" name="Rectangle 2"/>
          <p:cNvSpPr>
            <a:spLocks noGrp="1" noChangeArrowheads="1"/>
          </p:cNvSpPr>
          <p:nvPr>
            <p:ph type="ctrTitle"/>
          </p:nvPr>
        </p:nvSpPr>
        <p:spPr>
          <a:xfrm>
            <a:off x="1752600" y="2971800"/>
            <a:ext cx="6019800" cy="755650"/>
          </a:xfrm>
        </p:spPr>
        <p:txBody>
          <a:bodyPr anchor="b" anchorCtr="0"/>
          <a:lstStyle>
            <a:lvl1pPr>
              <a:defRPr sz="2800" b="0"/>
            </a:lvl1pPr>
          </a:lstStyle>
          <a:p>
            <a:r>
              <a:rPr lang="en-US" smtClean="0"/>
              <a:t>Click to edit Master title style</a:t>
            </a:r>
            <a:endParaRPr lang="en-US" dirty="0"/>
          </a:p>
        </p:txBody>
      </p:sp>
      <p:pic>
        <p:nvPicPr>
          <p:cNvPr id="6" name="Picture 5" descr="RIDE_logo.JPG"/>
          <p:cNvPicPr>
            <a:picLocks noChangeAspect="1"/>
          </p:cNvPicPr>
          <p:nvPr userDrawn="1"/>
        </p:nvPicPr>
        <p:blipFill>
          <a:blip r:embed="rId2" cstate="print"/>
          <a:stretch>
            <a:fillRect/>
          </a:stretch>
        </p:blipFill>
        <p:spPr>
          <a:xfrm>
            <a:off x="228600" y="5334000"/>
            <a:ext cx="5118100" cy="1270000"/>
          </a:xfrm>
          <a:prstGeom prst="rect">
            <a:avLst/>
          </a:prstGeom>
        </p:spPr>
      </p:pic>
    </p:spTree>
    <p:extLst>
      <p:ext uri="{BB962C8B-B14F-4D97-AF65-F5344CB8AC3E}">
        <p14:creationId xmlns:p14="http://schemas.microsoft.com/office/powerpoint/2010/main" val="180182896"/>
      </p:ext>
    </p:extLst>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Slide Number Placeholder 2"/>
          <p:cNvSpPr>
            <a:spLocks noGrp="1"/>
          </p:cNvSpPr>
          <p:nvPr>
            <p:ph type="sldNum" sz="quarter" idx="10"/>
          </p:nvPr>
        </p:nvSpPr>
        <p:spPr/>
        <p:txBody>
          <a:bodyPr/>
          <a:lstStyle/>
          <a:p>
            <a:pPr>
              <a:defRPr/>
            </a:pPr>
            <a:fld id="{B11D4F82-E1D7-44B5-A4E6-742DF0841692}"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148186701"/>
      </p:ext>
    </p:extLst>
  </p:cSld>
  <p:clrMapOvr>
    <a:masterClrMapping/>
  </p:clrMapOvr>
  <p:transition/>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6781800" cy="411162"/>
          </a:xfrm>
        </p:spPr>
        <p:txBody>
          <a:bodyPr/>
          <a:lstStyle>
            <a:lvl1pPr algn="l">
              <a:defRPr sz="1800">
                <a:latin typeface="Century Gothic"/>
                <a:cs typeface="Century Gothic"/>
              </a:defRPr>
            </a:lvl1pPr>
          </a:lstStyle>
          <a:p>
            <a:r>
              <a:rPr lang="en-US" smtClean="0"/>
              <a:t>Click to edit Master title style</a:t>
            </a:r>
            <a:endParaRPr lang="en-US" dirty="0"/>
          </a:p>
        </p:txBody>
      </p:sp>
      <p:sp>
        <p:nvSpPr>
          <p:cNvPr id="3" name="Content Placeholder 2"/>
          <p:cNvSpPr>
            <a:spLocks noGrp="1"/>
          </p:cNvSpPr>
          <p:nvPr>
            <p:ph sz="half" idx="1"/>
          </p:nvPr>
        </p:nvSpPr>
        <p:spPr>
          <a:xfrm>
            <a:off x="457200" y="1536192"/>
            <a:ext cx="3657600" cy="4590288"/>
          </a:xfrm>
        </p:spPr>
        <p:txBody>
          <a:bodyPr/>
          <a:lstStyle>
            <a:lvl1pPr>
              <a:defRPr sz="2800">
                <a:latin typeface="Century Gothic"/>
                <a:cs typeface="Century Gothic"/>
              </a:defRPr>
            </a:lvl1pPr>
            <a:lvl2pPr>
              <a:defRPr sz="2400">
                <a:latin typeface="Century Gothic"/>
                <a:cs typeface="Century Gothic"/>
              </a:defRPr>
            </a:lvl2pPr>
            <a:lvl3pPr>
              <a:defRPr sz="2000">
                <a:latin typeface="Century Gothic"/>
                <a:cs typeface="Century Gothic"/>
              </a:defRPr>
            </a:lvl3pPr>
            <a:lvl4pPr>
              <a:defRPr sz="1800">
                <a:latin typeface="Century Gothic"/>
                <a:cs typeface="Century Gothic"/>
              </a:defRPr>
            </a:lvl4pPr>
            <a:lvl5pPr>
              <a:defRPr sz="1800">
                <a:latin typeface="Century Gothic"/>
                <a:cs typeface="Century Gothic"/>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atin typeface="Century Gothic"/>
                <a:cs typeface="Century Gothic"/>
              </a:defRPr>
            </a:lvl1pPr>
            <a:lvl2pPr>
              <a:defRPr sz="2400">
                <a:latin typeface="Century Gothic"/>
                <a:cs typeface="Century Gothic"/>
              </a:defRPr>
            </a:lvl2pPr>
            <a:lvl3pPr>
              <a:defRPr sz="2000">
                <a:latin typeface="Century Gothic"/>
                <a:cs typeface="Century Gothic"/>
              </a:defRPr>
            </a:lvl3pPr>
            <a:lvl4pPr>
              <a:defRPr sz="1800">
                <a:latin typeface="Century Gothic"/>
                <a:cs typeface="Century Gothic"/>
              </a:defRPr>
            </a:lvl4pPr>
            <a:lvl5pPr>
              <a:defRPr sz="1800">
                <a:latin typeface="Century Gothic"/>
                <a:cs typeface="Century Gothic"/>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Slide Number Placeholder 6"/>
          <p:cNvSpPr>
            <a:spLocks noGrp="1"/>
          </p:cNvSpPr>
          <p:nvPr>
            <p:ph type="sldNum" sz="quarter" idx="12"/>
          </p:nvPr>
        </p:nvSpPr>
        <p:spPr/>
        <p:txBody>
          <a:bodyPr/>
          <a:lstStyle>
            <a:lvl1pPr>
              <a:defRPr/>
            </a:lvl1pPr>
          </a:lstStyle>
          <a:p>
            <a:fld id="{419D06EE-6227-470C-92D1-777A2C9B6D46}"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861996138"/>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Ref idx="1001">
        <a:schemeClr val="bg1"/>
      </p:bgRef>
    </p:bg>
    <p:spTree>
      <p:nvGrpSpPr>
        <p:cNvPr id="1" name=""/>
        <p:cNvGrpSpPr/>
        <p:nvPr/>
      </p:nvGrpSpPr>
      <p:grpSpPr>
        <a:xfrm>
          <a:off x="0" y="0"/>
          <a:ext cx="0" cy="0"/>
          <a:chOff x="0" y="0"/>
          <a:chExt cx="0" cy="0"/>
        </a:xfrm>
      </p:grpSpPr>
      <p:sp>
        <p:nvSpPr>
          <p:cNvPr id="4" name="Rectangle 8"/>
          <p:cNvSpPr>
            <a:spLocks noChangeArrowheads="1"/>
          </p:cNvSpPr>
          <p:nvPr/>
        </p:nvSpPr>
        <p:spPr bwMode="auto">
          <a:xfrm>
            <a:off x="6264275" y="5084763"/>
            <a:ext cx="2230438" cy="720725"/>
          </a:xfrm>
          <a:prstGeom prst="rect">
            <a:avLst/>
          </a:prstGeom>
          <a:noFill/>
          <a:ln w="9525">
            <a:noFill/>
            <a:miter lim="800000"/>
            <a:headEnd/>
            <a:tailEnd/>
          </a:ln>
          <a:effectLst/>
        </p:spPr>
        <p:txBody>
          <a:bodyPr lIns="92075" tIns="46038" rIns="92075" bIns="46038" anchor="ctr"/>
          <a:lstStyle/>
          <a:p>
            <a:pPr algn="r">
              <a:spcBef>
                <a:spcPct val="20000"/>
              </a:spcBef>
              <a:buClr>
                <a:srgbClr val="000000"/>
              </a:buClr>
              <a:buFont typeface="Wingdings" pitchFamily="2" charset="2"/>
              <a:buChar char="n"/>
              <a:defRPr/>
            </a:pPr>
            <a:endParaRPr lang="en-US" i="1" dirty="0">
              <a:solidFill>
                <a:srgbClr val="000000"/>
              </a:solidFill>
              <a:latin typeface="Century Gothic" pitchFamily="34" charset="0"/>
            </a:endParaRPr>
          </a:p>
        </p:txBody>
      </p:sp>
      <p:sp>
        <p:nvSpPr>
          <p:cNvPr id="4098" name="Rectangle 2"/>
          <p:cNvSpPr>
            <a:spLocks noGrp="1" noChangeArrowheads="1"/>
          </p:cNvSpPr>
          <p:nvPr>
            <p:ph type="ctrTitle"/>
          </p:nvPr>
        </p:nvSpPr>
        <p:spPr>
          <a:xfrm>
            <a:off x="1752600" y="2971800"/>
            <a:ext cx="6019800" cy="755650"/>
          </a:xfrm>
        </p:spPr>
        <p:txBody>
          <a:bodyPr anchor="b" anchorCtr="0"/>
          <a:lstStyle>
            <a:lvl1pPr>
              <a:defRPr sz="2800" b="0"/>
            </a:lvl1pPr>
          </a:lstStyle>
          <a:p>
            <a:r>
              <a:rPr lang="en-US" smtClean="0"/>
              <a:t>Click to edit Master title style</a:t>
            </a:r>
            <a:endParaRPr lang="en-US" dirty="0"/>
          </a:p>
        </p:txBody>
      </p:sp>
      <p:pic>
        <p:nvPicPr>
          <p:cNvPr id="6" name="Picture 5" descr="RIDE_logo.JPG"/>
          <p:cNvPicPr>
            <a:picLocks noChangeAspect="1"/>
          </p:cNvPicPr>
          <p:nvPr userDrawn="1"/>
        </p:nvPicPr>
        <p:blipFill>
          <a:blip r:embed="rId2" cstate="print"/>
          <a:stretch>
            <a:fillRect/>
          </a:stretch>
        </p:blipFill>
        <p:spPr>
          <a:xfrm>
            <a:off x="228600" y="5334000"/>
            <a:ext cx="5118100" cy="1270000"/>
          </a:xfrm>
          <a:prstGeom prst="rect">
            <a:avLst/>
          </a:prstGeom>
        </p:spPr>
      </p:pic>
    </p:spTree>
    <p:extLst>
      <p:ext uri="{BB962C8B-B14F-4D97-AF65-F5344CB8AC3E}">
        <p14:creationId xmlns:p14="http://schemas.microsoft.com/office/powerpoint/2010/main" val="632569026"/>
      </p:ext>
    </p:extLst>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600"/>
            <a:ext cx="8229600" cy="4525963"/>
          </a:xfrm>
          <a:prstGeom prst="rect">
            <a:avLst/>
          </a:prstGeom>
        </p:spPr>
        <p:txBody>
          <a:bodyPr/>
          <a:lstStyle>
            <a:lvl1pPr>
              <a:buClr>
                <a:srgbClr val="8F23B3"/>
              </a:buClr>
              <a:defRPr sz="2400"/>
            </a:lvl1pPr>
            <a:lvl2pPr>
              <a:buClr>
                <a:srgbClr val="8F23B3"/>
              </a:buClr>
              <a:defRPr sz="2200"/>
            </a:lvl2pPr>
            <a:lvl3pPr marL="1371600" indent="-457200">
              <a:buClr>
                <a:srgbClr val="8F23B3"/>
              </a:buClr>
              <a:buFont typeface="Courier New" pitchFamily="49" charset="0"/>
              <a:buChar char="o"/>
              <a:defRPr sz="2000"/>
            </a:lvl3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7" name="Title 16"/>
          <p:cNvSpPr>
            <a:spLocks noGrp="1"/>
          </p:cNvSpPr>
          <p:nvPr>
            <p:ph type="title"/>
          </p:nvPr>
        </p:nvSpPr>
        <p:spPr>
          <a:xfrm>
            <a:off x="2819400" y="0"/>
            <a:ext cx="6324600" cy="1219200"/>
          </a:xfrm>
          <a:prstGeom prst="rect">
            <a:avLst/>
          </a:prstGeom>
        </p:spPr>
        <p:txBody>
          <a:bodyPr lIns="89879" tIns="44940" rIns="89879" bIns="44940" anchor="ctr"/>
          <a:lstStyle>
            <a:lvl1pPr marL="168524" indent="0" algn="l">
              <a:defRPr sz="2800"/>
            </a:lvl1pPr>
          </a:lstStyle>
          <a:p>
            <a:r>
              <a:rPr lang="en-US" smtClean="0"/>
              <a:t>Click to edit Master title style</a:t>
            </a:r>
            <a:endParaRPr lang="en-US" dirty="0"/>
          </a:p>
        </p:txBody>
      </p:sp>
      <p:sp>
        <p:nvSpPr>
          <p:cNvPr id="4" name="Slide Number Placeholder 24"/>
          <p:cNvSpPr>
            <a:spLocks noGrp="1"/>
          </p:cNvSpPr>
          <p:nvPr>
            <p:ph type="sldNum" sz="quarter" idx="10"/>
          </p:nvPr>
        </p:nvSpPr>
        <p:spPr>
          <a:xfrm>
            <a:off x="0" y="6569075"/>
            <a:ext cx="609600" cy="288925"/>
          </a:xfrm>
          <a:prstGeom prst="rect">
            <a:avLst/>
          </a:prstGeom>
        </p:spPr>
        <p:txBody>
          <a:bodyPr/>
          <a:lstStyle>
            <a:lvl1pPr algn="r">
              <a:defRPr sz="1200">
                <a:solidFill>
                  <a:schemeClr val="tx1"/>
                </a:solidFill>
              </a:defRPr>
            </a:lvl1pPr>
          </a:lstStyle>
          <a:p>
            <a:fld id="{3C132DEB-BF3D-4805-BF25-495C9AB16A7D}" type="slidenum">
              <a:rPr lang="en-US" smtClean="0"/>
              <a:t>‹#›</a:t>
            </a:fld>
            <a:endParaRPr lang="en-US"/>
          </a:p>
        </p:txBody>
      </p:sp>
    </p:spTree>
    <p:extLst>
      <p:ext uri="{BB962C8B-B14F-4D97-AF65-F5344CB8AC3E}">
        <p14:creationId xmlns:p14="http://schemas.microsoft.com/office/powerpoint/2010/main" val="166714620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Slide Number Placeholder 2"/>
          <p:cNvSpPr>
            <a:spLocks noGrp="1"/>
          </p:cNvSpPr>
          <p:nvPr>
            <p:ph type="sldNum" sz="quarter" idx="10"/>
          </p:nvPr>
        </p:nvSpPr>
        <p:spPr/>
        <p:txBody>
          <a:bodyPr/>
          <a:lstStyle/>
          <a:p>
            <a:pPr>
              <a:defRPr/>
            </a:pPr>
            <a:fld id="{B11D4F82-E1D7-44B5-A4E6-742DF0841692}"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777775678"/>
      </p:ext>
    </p:extLst>
  </p:cSld>
  <p:clrMapOvr>
    <a:masterClrMapping/>
  </p:clrMapOvr>
  <p:transition/>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Ref idx="1001">
        <a:schemeClr val="bg1"/>
      </p:bgRef>
    </p:bg>
    <p:spTree>
      <p:nvGrpSpPr>
        <p:cNvPr id="1" name=""/>
        <p:cNvGrpSpPr/>
        <p:nvPr/>
      </p:nvGrpSpPr>
      <p:grpSpPr>
        <a:xfrm>
          <a:off x="0" y="0"/>
          <a:ext cx="0" cy="0"/>
          <a:chOff x="0" y="0"/>
          <a:chExt cx="0" cy="0"/>
        </a:xfrm>
      </p:grpSpPr>
      <p:sp>
        <p:nvSpPr>
          <p:cNvPr id="4" name="Rectangle 8"/>
          <p:cNvSpPr>
            <a:spLocks noChangeArrowheads="1"/>
          </p:cNvSpPr>
          <p:nvPr/>
        </p:nvSpPr>
        <p:spPr bwMode="auto">
          <a:xfrm>
            <a:off x="6264275" y="5084763"/>
            <a:ext cx="2230438" cy="720725"/>
          </a:xfrm>
          <a:prstGeom prst="rect">
            <a:avLst/>
          </a:prstGeom>
          <a:noFill/>
          <a:ln w="9525">
            <a:noFill/>
            <a:miter lim="800000"/>
            <a:headEnd/>
            <a:tailEnd/>
          </a:ln>
          <a:effectLst/>
        </p:spPr>
        <p:txBody>
          <a:bodyPr lIns="92075" tIns="46038" rIns="92075" bIns="46038" anchor="ctr"/>
          <a:lstStyle/>
          <a:p>
            <a:pPr algn="r">
              <a:spcBef>
                <a:spcPct val="20000"/>
              </a:spcBef>
              <a:buClr>
                <a:srgbClr val="000000"/>
              </a:buClr>
              <a:buFont typeface="Wingdings" pitchFamily="2" charset="2"/>
              <a:buChar char="n"/>
              <a:defRPr/>
            </a:pPr>
            <a:endParaRPr lang="en-US" i="1" dirty="0">
              <a:solidFill>
                <a:srgbClr val="000000"/>
              </a:solidFill>
            </a:endParaRPr>
          </a:p>
        </p:txBody>
      </p:sp>
      <p:sp>
        <p:nvSpPr>
          <p:cNvPr id="4098" name="Rectangle 2"/>
          <p:cNvSpPr>
            <a:spLocks noGrp="1" noChangeArrowheads="1"/>
          </p:cNvSpPr>
          <p:nvPr>
            <p:ph type="ctrTitle"/>
          </p:nvPr>
        </p:nvSpPr>
        <p:spPr>
          <a:xfrm>
            <a:off x="1752600" y="2971800"/>
            <a:ext cx="6019800" cy="755650"/>
          </a:xfrm>
        </p:spPr>
        <p:txBody>
          <a:bodyPr anchor="b" anchorCtr="0"/>
          <a:lstStyle>
            <a:lvl1pPr>
              <a:defRPr sz="2800" b="0"/>
            </a:lvl1pPr>
          </a:lstStyle>
          <a:p>
            <a:r>
              <a:rPr lang="en-US" smtClean="0"/>
              <a:t>Click to edit Master title style</a:t>
            </a:r>
            <a:endParaRPr lang="en-US" dirty="0"/>
          </a:p>
        </p:txBody>
      </p:sp>
      <p:pic>
        <p:nvPicPr>
          <p:cNvPr id="6" name="Picture 5" descr="RIDE_logo.JPG"/>
          <p:cNvPicPr>
            <a:picLocks noChangeAspect="1"/>
          </p:cNvPicPr>
          <p:nvPr userDrawn="1"/>
        </p:nvPicPr>
        <p:blipFill>
          <a:blip r:embed="rId2" cstate="print"/>
          <a:stretch>
            <a:fillRect/>
          </a:stretch>
        </p:blipFill>
        <p:spPr>
          <a:xfrm>
            <a:off x="228600" y="5334000"/>
            <a:ext cx="5118100" cy="1270000"/>
          </a:xfrm>
          <a:prstGeom prst="rect">
            <a:avLst/>
          </a:prstGeom>
        </p:spPr>
      </p:pic>
    </p:spTree>
    <p:extLst>
      <p:ext uri="{BB962C8B-B14F-4D97-AF65-F5344CB8AC3E}">
        <p14:creationId xmlns:p14="http://schemas.microsoft.com/office/powerpoint/2010/main" val="2377649020"/>
      </p:ext>
    </p:extLst>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403303013"/>
      </p:ext>
    </p:extLst>
  </p:cSld>
  <p:clrMapOvr>
    <a:masterClrMapping/>
  </p:clrMapOvr>
  <p:transition/>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96297563"/>
      </p:ext>
    </p:extLst>
  </p:cSld>
  <p:clrMapOvr>
    <a:masterClrMapping/>
  </p:clrMapOvr>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6781800" cy="411162"/>
          </a:xfrm>
        </p:spPr>
        <p:txBody>
          <a:bodyPr/>
          <a:lstStyle>
            <a:lvl1pPr algn="l">
              <a:defRPr sz="1800">
                <a:latin typeface="Century Gothic"/>
                <a:cs typeface="Century Gothic"/>
              </a:defRPr>
            </a:lvl1pPr>
          </a:lstStyle>
          <a:p>
            <a:r>
              <a:rPr lang="en-US" smtClean="0"/>
              <a:t>Click to edit Master title style</a:t>
            </a:r>
            <a:endParaRPr lang="en-US" dirty="0"/>
          </a:p>
        </p:txBody>
      </p:sp>
      <p:sp>
        <p:nvSpPr>
          <p:cNvPr id="3" name="Content Placeholder 2"/>
          <p:cNvSpPr>
            <a:spLocks noGrp="1"/>
          </p:cNvSpPr>
          <p:nvPr>
            <p:ph sz="half" idx="1"/>
          </p:nvPr>
        </p:nvSpPr>
        <p:spPr>
          <a:xfrm>
            <a:off x="457200" y="1536192"/>
            <a:ext cx="3657600" cy="4590288"/>
          </a:xfrm>
        </p:spPr>
        <p:txBody>
          <a:bodyPr/>
          <a:lstStyle>
            <a:lvl1pPr>
              <a:defRPr sz="2800">
                <a:latin typeface="Century Gothic"/>
                <a:cs typeface="Century Gothic"/>
              </a:defRPr>
            </a:lvl1pPr>
            <a:lvl2pPr>
              <a:defRPr sz="2400">
                <a:latin typeface="Century Gothic"/>
                <a:cs typeface="Century Gothic"/>
              </a:defRPr>
            </a:lvl2pPr>
            <a:lvl3pPr>
              <a:defRPr sz="2000">
                <a:latin typeface="Century Gothic"/>
                <a:cs typeface="Century Gothic"/>
              </a:defRPr>
            </a:lvl3pPr>
            <a:lvl4pPr>
              <a:defRPr sz="1800">
                <a:latin typeface="Century Gothic"/>
                <a:cs typeface="Century Gothic"/>
              </a:defRPr>
            </a:lvl4pPr>
            <a:lvl5pPr>
              <a:defRPr sz="1800">
                <a:latin typeface="Century Gothic"/>
                <a:cs typeface="Century Gothic"/>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atin typeface="Century Gothic"/>
                <a:cs typeface="Century Gothic"/>
              </a:defRPr>
            </a:lvl1pPr>
            <a:lvl2pPr>
              <a:defRPr sz="2400">
                <a:latin typeface="Century Gothic"/>
                <a:cs typeface="Century Gothic"/>
              </a:defRPr>
            </a:lvl2pPr>
            <a:lvl3pPr>
              <a:defRPr sz="2000">
                <a:latin typeface="Century Gothic"/>
                <a:cs typeface="Century Gothic"/>
              </a:defRPr>
            </a:lvl3pPr>
            <a:lvl4pPr>
              <a:defRPr sz="1800">
                <a:latin typeface="Century Gothic"/>
                <a:cs typeface="Century Gothic"/>
              </a:defRPr>
            </a:lvl4pPr>
            <a:lvl5pPr>
              <a:defRPr sz="1800">
                <a:latin typeface="Century Gothic"/>
                <a:cs typeface="Century Gothic"/>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Slide Number Placeholder 6"/>
          <p:cNvSpPr>
            <a:spLocks noGrp="1"/>
          </p:cNvSpPr>
          <p:nvPr>
            <p:ph type="sldNum" sz="quarter" idx="12"/>
          </p:nvPr>
        </p:nvSpPr>
        <p:spPr>
          <a:xfrm>
            <a:off x="6553200" y="6453188"/>
            <a:ext cx="1981200" cy="268287"/>
          </a:xfrm>
          <a:prstGeom prst="rect">
            <a:avLst/>
          </a:prstGeom>
        </p:spPr>
        <p:txBody>
          <a:bodyPr/>
          <a:lstStyle>
            <a:lvl1pPr>
              <a:defRPr/>
            </a:lvl1pPr>
          </a:lstStyle>
          <a:p>
            <a:pPr fontAlgn="base">
              <a:spcBef>
                <a:spcPct val="0"/>
              </a:spcBef>
              <a:spcAft>
                <a:spcPct val="0"/>
              </a:spcAft>
            </a:pPr>
            <a:fld id="{419D06EE-6227-470C-92D1-777A2C9B6D46}" type="slidenum">
              <a:rPr lang="en-US">
                <a:solidFill>
                  <a:srgbClr val="000000"/>
                </a:solidFill>
                <a:latin typeface="Arial" pitchFamily="34" charset="0"/>
              </a:rPr>
              <a:pPr fontAlgn="base">
                <a:spcBef>
                  <a:spcPct val="0"/>
                </a:spcBef>
                <a:spcAft>
                  <a:spcPct val="0"/>
                </a:spcAft>
              </a:pPr>
              <a:t>‹#›</a:t>
            </a:fld>
            <a:endParaRPr lang="en-US">
              <a:solidFill>
                <a:srgbClr val="000000"/>
              </a:solidFill>
              <a:latin typeface="Arial" pitchFamily="34" charset="0"/>
            </a:endParaRPr>
          </a:p>
        </p:txBody>
      </p:sp>
    </p:spTree>
    <p:extLst>
      <p:ext uri="{BB962C8B-B14F-4D97-AF65-F5344CB8AC3E}">
        <p14:creationId xmlns:p14="http://schemas.microsoft.com/office/powerpoint/2010/main" val="382977900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cSld name="1_Title Slide">
    <p:spTree>
      <p:nvGrpSpPr>
        <p:cNvPr id="1" name=""/>
        <p:cNvGrpSpPr/>
        <p:nvPr/>
      </p:nvGrpSpPr>
      <p:grpSpPr>
        <a:xfrm>
          <a:off x="0" y="0"/>
          <a:ext cx="0" cy="0"/>
          <a:chOff x="0" y="0"/>
          <a:chExt cx="0" cy="0"/>
        </a:xfrm>
      </p:grpSpPr>
      <p:sp>
        <p:nvSpPr>
          <p:cNvPr id="19" name="Title 16"/>
          <p:cNvSpPr>
            <a:spLocks noGrp="1"/>
          </p:cNvSpPr>
          <p:nvPr>
            <p:ph type="title"/>
          </p:nvPr>
        </p:nvSpPr>
        <p:spPr>
          <a:xfrm>
            <a:off x="0" y="0"/>
            <a:ext cx="6324600" cy="1219200"/>
          </a:xfrm>
          <a:prstGeom prst="rect">
            <a:avLst/>
          </a:prstGeom>
        </p:spPr>
        <p:txBody>
          <a:bodyPr lIns="89879" tIns="44940" rIns="89879" bIns="44940" anchor="ctr"/>
          <a:lstStyle>
            <a:lvl1pPr marL="168524" indent="0" algn="l">
              <a:defRPr sz="3600" b="1"/>
            </a:lvl1pPr>
          </a:lstStyle>
          <a:p>
            <a:r>
              <a:rPr lang="en-US" smtClean="0"/>
              <a:t>Click to edit Master title style</a:t>
            </a:r>
            <a:endParaRPr lang="en-US" dirty="0"/>
          </a:p>
        </p:txBody>
      </p:sp>
      <p:sp>
        <p:nvSpPr>
          <p:cNvPr id="13" name="Text Placeholder 6"/>
          <p:cNvSpPr>
            <a:spLocks noGrp="1"/>
          </p:cNvSpPr>
          <p:nvPr>
            <p:ph type="body" sz="quarter" idx="13"/>
          </p:nvPr>
        </p:nvSpPr>
        <p:spPr>
          <a:xfrm>
            <a:off x="457200" y="1752600"/>
            <a:ext cx="8382000" cy="3810000"/>
          </a:xfrm>
          <a:prstGeom prst="rect">
            <a:avLst/>
          </a:prstGeom>
        </p:spPr>
        <p:txBody>
          <a:bodyPr lIns="89879" tIns="44940" rIns="89879" bIns="44940"/>
          <a:lstStyle>
            <a:lvl1pPr>
              <a:buClr>
                <a:srgbClr val="8F23B3"/>
              </a:buClr>
              <a:defRPr/>
            </a:lvl1pPr>
            <a:lvl2pPr>
              <a:buClr>
                <a:srgbClr val="8F23B3"/>
              </a:buClr>
              <a:defRPr/>
            </a:lvl2pPr>
            <a:lvl3pPr>
              <a:buClr>
                <a:srgbClr val="8F23B3"/>
              </a:buClr>
              <a:defRPr/>
            </a:lvl3pPr>
            <a:lvl4pPr>
              <a:buClr>
                <a:srgbClr val="8F23B3"/>
              </a:buClr>
              <a:defRPr/>
            </a:lvl4pPr>
            <a:lvl5pPr>
              <a:buClr>
                <a:srgbClr val="8F23B3"/>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Slide Number Placeholder 4"/>
          <p:cNvSpPr>
            <a:spLocks noGrp="1"/>
          </p:cNvSpPr>
          <p:nvPr>
            <p:ph type="sldNum" sz="quarter" idx="14"/>
          </p:nvPr>
        </p:nvSpPr>
        <p:spPr>
          <a:xfrm>
            <a:off x="0" y="6569075"/>
            <a:ext cx="609600" cy="288925"/>
          </a:xfrm>
          <a:prstGeom prst="rect">
            <a:avLst/>
          </a:prstGeom>
        </p:spPr>
        <p:txBody>
          <a:bodyPr/>
          <a:lstStyle>
            <a:lvl1pPr>
              <a:defRPr/>
            </a:lvl1pPr>
          </a:lstStyle>
          <a:p>
            <a:fld id="{3C132DEB-BF3D-4805-BF25-495C9AB16A7D}"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57200" y="6476999"/>
            <a:ext cx="2133600" cy="274320"/>
          </a:xfrm>
          <a:prstGeom prst="rect">
            <a:avLst/>
          </a:prstGeom>
        </p:spPr>
        <p:txBody>
          <a:bodyPr/>
          <a:lstStyle/>
          <a:p>
            <a:fld id="{C8635471-BE32-4549-A6CD-F9802F5156B7}" type="datetimeFigureOut">
              <a:rPr lang="en-US" smtClean="0"/>
              <a:t>11/17/2015</a:t>
            </a:fld>
            <a:endParaRPr lang="en-US"/>
          </a:p>
        </p:txBody>
      </p:sp>
      <p:sp>
        <p:nvSpPr>
          <p:cNvPr id="8" name="Footer Placeholder 7"/>
          <p:cNvSpPr>
            <a:spLocks noGrp="1"/>
          </p:cNvSpPr>
          <p:nvPr>
            <p:ph type="ftr" sz="quarter" idx="11"/>
          </p:nvPr>
        </p:nvSpPr>
        <p:spPr>
          <a:xfrm>
            <a:off x="2640596" y="6476999"/>
            <a:ext cx="5507719" cy="274320"/>
          </a:xfrm>
          <a:prstGeom prst="rect">
            <a:avLst/>
          </a:prstGeom>
        </p:spPr>
        <p:txBody>
          <a:bodyPr/>
          <a:lstStyle/>
          <a:p>
            <a:endParaRPr lang="en-US"/>
          </a:p>
        </p:txBody>
      </p:sp>
      <p:sp>
        <p:nvSpPr>
          <p:cNvPr id="9" name="Slide Number Placeholder 8"/>
          <p:cNvSpPr>
            <a:spLocks noGrp="1"/>
          </p:cNvSpPr>
          <p:nvPr>
            <p:ph type="sldNum" sz="quarter" idx="12"/>
          </p:nvPr>
        </p:nvSpPr>
        <p:spPr>
          <a:xfrm>
            <a:off x="8204396" y="6476999"/>
            <a:ext cx="733864" cy="274320"/>
          </a:xfrm>
          <a:prstGeom prst="rect">
            <a:avLst/>
          </a:prstGeom>
        </p:spPr>
        <p:txBody>
          <a:bodyPr/>
          <a:lstStyle/>
          <a:p>
            <a:fld id="{3C132DEB-BF3D-4805-BF25-495C9AB16A7D}" type="slidenum">
              <a:rPr lang="en-US" smtClean="0"/>
              <a:t>‹#›</a:t>
            </a:fld>
            <a:endParaRPr lang="en-US"/>
          </a:p>
        </p:txBody>
      </p:sp>
    </p:spTree>
    <p:extLst>
      <p:ext uri="{BB962C8B-B14F-4D97-AF65-F5344CB8AC3E}">
        <p14:creationId xmlns:p14="http://schemas.microsoft.com/office/powerpoint/2010/main" val="42425565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cSld name="2_Title Slide">
    <p:bg>
      <p:bgRef idx="1001">
        <a:schemeClr val="bg1"/>
      </p:bgRef>
    </p:bg>
    <p:spTree>
      <p:nvGrpSpPr>
        <p:cNvPr id="1" name=""/>
        <p:cNvGrpSpPr/>
        <p:nvPr/>
      </p:nvGrpSpPr>
      <p:grpSpPr>
        <a:xfrm>
          <a:off x="0" y="0"/>
          <a:ext cx="0" cy="0"/>
          <a:chOff x="0" y="0"/>
          <a:chExt cx="0" cy="0"/>
        </a:xfrm>
      </p:grpSpPr>
      <p:sp>
        <p:nvSpPr>
          <p:cNvPr id="4" name="Rectangle 8"/>
          <p:cNvSpPr>
            <a:spLocks noChangeArrowheads="1"/>
          </p:cNvSpPr>
          <p:nvPr/>
        </p:nvSpPr>
        <p:spPr bwMode="auto">
          <a:xfrm>
            <a:off x="6264275" y="5084763"/>
            <a:ext cx="2230438" cy="720725"/>
          </a:xfrm>
          <a:prstGeom prst="rect">
            <a:avLst/>
          </a:prstGeom>
          <a:noFill/>
          <a:ln w="9525">
            <a:noFill/>
            <a:miter lim="800000"/>
            <a:headEnd/>
            <a:tailEnd/>
          </a:ln>
          <a:effectLst/>
        </p:spPr>
        <p:txBody>
          <a:bodyPr lIns="92075" tIns="46038" rIns="92075" bIns="46038" anchor="ctr"/>
          <a:lstStyle/>
          <a:p>
            <a:pPr algn="r" fontAlgn="auto">
              <a:spcBef>
                <a:spcPct val="20000"/>
              </a:spcBef>
              <a:spcAft>
                <a:spcPts val="0"/>
              </a:spcAft>
              <a:buClr>
                <a:schemeClr val="tx1"/>
              </a:buClr>
              <a:buFont typeface="Wingdings" pitchFamily="2" charset="2"/>
              <a:buChar char="n"/>
              <a:defRPr/>
            </a:pPr>
            <a:endParaRPr lang="en-US" i="1" dirty="0">
              <a:latin typeface="+mn-lt"/>
            </a:endParaRPr>
          </a:p>
        </p:txBody>
      </p:sp>
      <p:sp>
        <p:nvSpPr>
          <p:cNvPr id="4098" name="Rectangle 2"/>
          <p:cNvSpPr>
            <a:spLocks noGrp="1" noChangeArrowheads="1"/>
          </p:cNvSpPr>
          <p:nvPr>
            <p:ph type="ctrTitle"/>
          </p:nvPr>
        </p:nvSpPr>
        <p:spPr>
          <a:xfrm>
            <a:off x="1752600" y="2971800"/>
            <a:ext cx="6019800" cy="755650"/>
          </a:xfrm>
        </p:spPr>
        <p:txBody>
          <a:bodyPr anchor="b" anchorCtr="0"/>
          <a:lstStyle>
            <a:lvl1pPr>
              <a:defRPr sz="2800" b="0"/>
            </a:lvl1pPr>
          </a:lstStyle>
          <a:p>
            <a:r>
              <a:rPr lang="en-US" smtClean="0"/>
              <a:t>Click to edit Master title style</a:t>
            </a:r>
            <a:endParaRPr lang="en-US" dirty="0"/>
          </a:p>
        </p:txBody>
      </p:sp>
      <p:pic>
        <p:nvPicPr>
          <p:cNvPr id="6" name="Picture 5" descr="RIDE_logo.JPG"/>
          <p:cNvPicPr>
            <a:picLocks noChangeAspect="1"/>
          </p:cNvPicPr>
          <p:nvPr/>
        </p:nvPicPr>
        <p:blipFill>
          <a:blip r:embed="rId2" cstate="print"/>
          <a:stretch>
            <a:fillRect/>
          </a:stretch>
        </p:blipFill>
        <p:spPr>
          <a:xfrm>
            <a:off x="228600" y="5334000"/>
            <a:ext cx="5118100" cy="1270000"/>
          </a:xfrm>
          <a:prstGeom prst="rect">
            <a:avLst/>
          </a:prstGeom>
        </p:spPr>
      </p:pic>
    </p:spTree>
    <p:extLst>
      <p:ext uri="{BB962C8B-B14F-4D97-AF65-F5344CB8AC3E}">
        <p14:creationId xmlns:p14="http://schemas.microsoft.com/office/powerpoint/2010/main" val="3545668845"/>
      </p:ext>
    </p:extLst>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cSld name="3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8635471-BE32-4549-A6CD-F9802F5156B7}" type="datetimeFigureOut">
              <a:rPr lang="en-US" smtClean="0"/>
              <a:t>11/17/2015</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C132DEB-BF3D-4805-BF25-495C9AB16A7D}" type="slidenum">
              <a:rPr lang="en-US" smtClean="0"/>
              <a:t>‹#›</a:t>
            </a:fld>
            <a:endParaRPr lang="en-US"/>
          </a:p>
        </p:txBody>
      </p:sp>
    </p:spTree>
    <p:extLst>
      <p:ext uri="{BB962C8B-B14F-4D97-AF65-F5344CB8AC3E}">
        <p14:creationId xmlns:p14="http://schemas.microsoft.com/office/powerpoint/2010/main" val="2241043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a:xfrm>
            <a:off x="457200" y="6356350"/>
            <a:ext cx="2133600" cy="365125"/>
          </a:xfrm>
          <a:prstGeom prst="rect">
            <a:avLst/>
          </a:prstGeom>
        </p:spPr>
        <p:txBody>
          <a:bodyPr/>
          <a:lstStyle>
            <a:lvl1pPr>
              <a:defRPr/>
            </a:lvl1pPr>
          </a:lstStyle>
          <a:p>
            <a:fld id="{C8635471-BE32-4549-A6CD-F9802F5156B7}" type="datetimeFigureOut">
              <a:rPr lang="en-US" smtClean="0"/>
              <a:t>11/17/2015</a:t>
            </a:fld>
            <a:endParaRPr lang="en-US"/>
          </a:p>
        </p:txBody>
      </p:sp>
      <p:sp>
        <p:nvSpPr>
          <p:cNvPr id="4"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endParaRPr lang="en-US"/>
          </a:p>
        </p:txBody>
      </p:sp>
      <p:sp>
        <p:nvSpPr>
          <p:cNvPr id="5" name="Slide Number Placeholder 5"/>
          <p:cNvSpPr>
            <a:spLocks noGrp="1"/>
          </p:cNvSpPr>
          <p:nvPr>
            <p:ph type="sldNum" sz="quarter" idx="12"/>
          </p:nvPr>
        </p:nvSpPr>
        <p:spPr>
          <a:xfrm>
            <a:off x="6553200" y="6453188"/>
            <a:ext cx="1981200" cy="268287"/>
          </a:xfrm>
          <a:prstGeom prst="rect">
            <a:avLst/>
          </a:prstGeom>
        </p:spPr>
        <p:txBody>
          <a:bodyPr/>
          <a:lstStyle>
            <a:lvl1pPr>
              <a:defRPr/>
            </a:lvl1pPr>
          </a:lstStyle>
          <a:p>
            <a:fld id="{3C132DEB-BF3D-4805-BF25-495C9AB16A7D}" type="slidenum">
              <a:rPr lang="en-US" smtClean="0"/>
              <a:t>‹#›</a:t>
            </a:fld>
            <a:endParaRPr lang="en-US"/>
          </a:p>
        </p:txBody>
      </p:sp>
    </p:spTree>
    <p:extLst>
      <p:ext uri="{BB962C8B-B14F-4D97-AF65-F5344CB8AC3E}">
        <p14:creationId xmlns:p14="http://schemas.microsoft.com/office/powerpoint/2010/main" val="57084756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Ref idx="1001">
        <a:schemeClr val="bg1"/>
      </p:bgRef>
    </p:bg>
    <p:spTree>
      <p:nvGrpSpPr>
        <p:cNvPr id="1" name=""/>
        <p:cNvGrpSpPr/>
        <p:nvPr/>
      </p:nvGrpSpPr>
      <p:grpSpPr>
        <a:xfrm>
          <a:off x="0" y="0"/>
          <a:ext cx="0" cy="0"/>
          <a:chOff x="0" y="0"/>
          <a:chExt cx="0" cy="0"/>
        </a:xfrm>
      </p:grpSpPr>
      <p:sp>
        <p:nvSpPr>
          <p:cNvPr id="4" name="Rectangle 8"/>
          <p:cNvSpPr>
            <a:spLocks noChangeArrowheads="1"/>
          </p:cNvSpPr>
          <p:nvPr/>
        </p:nvSpPr>
        <p:spPr bwMode="auto">
          <a:xfrm>
            <a:off x="6264275" y="5084763"/>
            <a:ext cx="2230438" cy="720725"/>
          </a:xfrm>
          <a:prstGeom prst="rect">
            <a:avLst/>
          </a:prstGeom>
          <a:noFill/>
          <a:ln w="9525">
            <a:noFill/>
            <a:miter lim="800000"/>
            <a:headEnd/>
            <a:tailEnd/>
          </a:ln>
          <a:effectLst/>
        </p:spPr>
        <p:txBody>
          <a:bodyPr lIns="92075" tIns="46038" rIns="92075" bIns="46038" anchor="ctr"/>
          <a:lstStyle/>
          <a:p>
            <a:pPr algn="r">
              <a:spcBef>
                <a:spcPct val="20000"/>
              </a:spcBef>
              <a:buClr>
                <a:srgbClr val="000000"/>
              </a:buClr>
              <a:buFont typeface="Wingdings" pitchFamily="2" charset="2"/>
              <a:buChar char="n"/>
              <a:defRPr/>
            </a:pPr>
            <a:endParaRPr lang="en-US" i="1" dirty="0">
              <a:solidFill>
                <a:srgbClr val="000000"/>
              </a:solidFill>
            </a:endParaRPr>
          </a:p>
        </p:txBody>
      </p:sp>
      <p:sp>
        <p:nvSpPr>
          <p:cNvPr id="4098" name="Rectangle 2"/>
          <p:cNvSpPr>
            <a:spLocks noGrp="1" noChangeArrowheads="1"/>
          </p:cNvSpPr>
          <p:nvPr>
            <p:ph type="ctrTitle"/>
          </p:nvPr>
        </p:nvSpPr>
        <p:spPr>
          <a:xfrm>
            <a:off x="1752600" y="2971800"/>
            <a:ext cx="6019800" cy="755650"/>
          </a:xfrm>
        </p:spPr>
        <p:txBody>
          <a:bodyPr anchor="b" anchorCtr="0"/>
          <a:lstStyle>
            <a:lvl1pPr>
              <a:defRPr sz="2800" b="0"/>
            </a:lvl1pPr>
          </a:lstStyle>
          <a:p>
            <a:r>
              <a:rPr lang="en-US" smtClean="0"/>
              <a:t>Click to edit Master title style</a:t>
            </a:r>
            <a:endParaRPr lang="en-US" dirty="0"/>
          </a:p>
        </p:txBody>
      </p:sp>
      <p:pic>
        <p:nvPicPr>
          <p:cNvPr id="6" name="Picture 5" descr="RIDE_logo.JPG"/>
          <p:cNvPicPr>
            <a:picLocks noChangeAspect="1"/>
          </p:cNvPicPr>
          <p:nvPr userDrawn="1"/>
        </p:nvPicPr>
        <p:blipFill>
          <a:blip r:embed="rId2" cstate="print"/>
          <a:stretch>
            <a:fillRect/>
          </a:stretch>
        </p:blipFill>
        <p:spPr>
          <a:xfrm>
            <a:off x="228600" y="5334000"/>
            <a:ext cx="5118100" cy="1270000"/>
          </a:xfrm>
          <a:prstGeom prst="rect">
            <a:avLst/>
          </a:prstGeom>
        </p:spPr>
      </p:pic>
    </p:spTree>
    <p:extLst>
      <p:ext uri="{BB962C8B-B14F-4D97-AF65-F5344CB8AC3E}">
        <p14:creationId xmlns:p14="http://schemas.microsoft.com/office/powerpoint/2010/main" val="2710600780"/>
      </p:ext>
    </p:extLst>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image" Target="../media/image1.jpeg"/><Relationship Id="rId5" Type="http://schemas.openxmlformats.org/officeDocument/2006/relationships/theme" Target="../theme/theme2.xml"/><Relationship Id="rId4"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5.xml"/><Relationship Id="rId7" Type="http://schemas.openxmlformats.org/officeDocument/2006/relationships/image" Target="../media/image1.jpeg"/><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theme" Target="../theme/theme3.xml"/><Relationship Id="rId5" Type="http://schemas.openxmlformats.org/officeDocument/2006/relationships/slideLayout" Target="../slideLayouts/slideLayout17.xml"/><Relationship Id="rId4" Type="http://schemas.openxmlformats.org/officeDocument/2006/relationships/slideLayout" Target="../slideLayouts/slideLayout16.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20.xml"/><Relationship Id="rId7" Type="http://schemas.openxmlformats.org/officeDocument/2006/relationships/image" Target="../media/image1.jpeg"/><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theme" Target="../theme/theme4.xml"/><Relationship Id="rId5" Type="http://schemas.openxmlformats.org/officeDocument/2006/relationships/slideLayout" Target="../slideLayouts/slideLayout22.xml"/><Relationship Id="rId4" Type="http://schemas.openxmlformats.org/officeDocument/2006/relationships/slideLayout" Target="../slideLayouts/slideLayout21.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25.xml"/><Relationship Id="rId2" Type="http://schemas.openxmlformats.org/officeDocument/2006/relationships/slideLayout" Target="../slideLayouts/slideLayout24.xml"/><Relationship Id="rId1" Type="http://schemas.openxmlformats.org/officeDocument/2006/relationships/slideLayout" Target="../slideLayouts/slideLayout23.xml"/><Relationship Id="rId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28.xml"/><Relationship Id="rId2" Type="http://schemas.openxmlformats.org/officeDocument/2006/relationships/slideLayout" Target="../slideLayouts/slideLayout27.xml"/><Relationship Id="rId1" Type="http://schemas.openxmlformats.org/officeDocument/2006/relationships/slideLayout" Target="../slideLayouts/slideLayout26.xml"/><Relationship Id="rId5" Type="http://schemas.openxmlformats.org/officeDocument/2006/relationships/image" Target="../media/image1.jpeg"/><Relationship Id="rId4"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3" Type="http://schemas.openxmlformats.org/officeDocument/2006/relationships/theme" Target="../theme/theme7.xml"/><Relationship Id="rId2" Type="http://schemas.openxmlformats.org/officeDocument/2006/relationships/slideLayout" Target="../slideLayouts/slideLayout30.xml"/><Relationship Id="rId1" Type="http://schemas.openxmlformats.org/officeDocument/2006/relationships/slideLayout" Target="../slideLayouts/slideLayout29.xml"/><Relationship Id="rId4" Type="http://schemas.openxmlformats.org/officeDocument/2006/relationships/image" Target="../media/image1.jpeg"/></Relationships>
</file>

<file path=ppt/slideMasters/_rels/slideMaster8.xml.rels><?xml version="1.0" encoding="UTF-8" standalone="yes"?>
<Relationships xmlns="http://schemas.openxmlformats.org/package/2006/relationships"><Relationship Id="rId3" Type="http://schemas.openxmlformats.org/officeDocument/2006/relationships/slideLayout" Target="../slideLayouts/slideLayout33.xml"/><Relationship Id="rId2" Type="http://schemas.openxmlformats.org/officeDocument/2006/relationships/slideLayout" Target="../slideLayouts/slideLayout32.xml"/><Relationship Id="rId1" Type="http://schemas.openxmlformats.org/officeDocument/2006/relationships/slideLayout" Target="../slideLayouts/slideLayout31.xml"/><Relationship Id="rId6" Type="http://schemas.openxmlformats.org/officeDocument/2006/relationships/image" Target="../media/image1.jpeg"/><Relationship Id="rId5" Type="http://schemas.openxmlformats.org/officeDocument/2006/relationships/theme" Target="../theme/theme8.xml"/><Relationship Id="rId4" Type="http://schemas.openxmlformats.org/officeDocument/2006/relationships/slideLayout" Target="../slideLayouts/slideLayout3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3"/>
          <p:cNvSpPr>
            <a:spLocks noGrp="1" noChangeArrowheads="1"/>
          </p:cNvSpPr>
          <p:nvPr>
            <p:ph type="title"/>
          </p:nvPr>
        </p:nvSpPr>
        <p:spPr bwMode="auto">
          <a:xfrm>
            <a:off x="304800" y="533400"/>
            <a:ext cx="6934200" cy="6572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title style</a:t>
            </a:r>
            <a:endParaRPr lang="en-US" dirty="0" smtClean="0"/>
          </a:p>
        </p:txBody>
      </p:sp>
      <p:sp>
        <p:nvSpPr>
          <p:cNvPr id="5123" name="Rectangle 4"/>
          <p:cNvSpPr>
            <a:spLocks noGrp="1" noChangeArrowheads="1"/>
          </p:cNvSpPr>
          <p:nvPr>
            <p:ph type="body" idx="1"/>
          </p:nvPr>
        </p:nvSpPr>
        <p:spPr bwMode="auto">
          <a:xfrm>
            <a:off x="762000" y="1600200"/>
            <a:ext cx="7805738" cy="46370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080" name="Line 8"/>
          <p:cNvSpPr>
            <a:spLocks noChangeShapeType="1"/>
          </p:cNvSpPr>
          <p:nvPr/>
        </p:nvSpPr>
        <p:spPr bwMode="auto">
          <a:xfrm>
            <a:off x="381000" y="914400"/>
            <a:ext cx="7842250" cy="0"/>
          </a:xfrm>
          <a:prstGeom prst="line">
            <a:avLst/>
          </a:prstGeom>
          <a:noFill/>
          <a:ln w="25400" cap="sq">
            <a:solidFill>
              <a:srgbClr val="969696"/>
            </a:solidFill>
            <a:round/>
            <a:headEnd type="none" w="sm" len="sm"/>
            <a:tailEnd type="none" w="sm" len="sm"/>
          </a:ln>
          <a:effectLst/>
        </p:spPr>
        <p:txBody>
          <a:bodyPr/>
          <a:lstStyle/>
          <a:p>
            <a:pPr algn="ctr">
              <a:defRPr/>
            </a:pPr>
            <a:endParaRPr lang="en-US" dirty="0">
              <a:solidFill>
                <a:srgbClr val="000000"/>
              </a:solidFill>
            </a:endParaRPr>
          </a:p>
        </p:txBody>
      </p:sp>
      <p:sp>
        <p:nvSpPr>
          <p:cNvPr id="3081" name="Text Box 9"/>
          <p:cNvSpPr txBox="1">
            <a:spLocks noChangeArrowheads="1"/>
          </p:cNvSpPr>
          <p:nvPr/>
        </p:nvSpPr>
        <p:spPr bwMode="auto">
          <a:xfrm>
            <a:off x="7924800" y="6430963"/>
            <a:ext cx="609600" cy="274637"/>
          </a:xfrm>
          <a:prstGeom prst="rect">
            <a:avLst/>
          </a:prstGeom>
          <a:noFill/>
          <a:ln w="9525">
            <a:noFill/>
            <a:miter lim="800000"/>
            <a:headEnd/>
            <a:tailEnd/>
          </a:ln>
          <a:effectLst/>
        </p:spPr>
        <p:txBody>
          <a:bodyPr>
            <a:spAutoFit/>
          </a:bodyPr>
          <a:lstStyle/>
          <a:p>
            <a:pPr algn="r">
              <a:spcBef>
                <a:spcPct val="50000"/>
              </a:spcBef>
              <a:defRPr/>
            </a:pPr>
            <a:fld id="{5DDCB601-9600-49A6-96AB-4947D10BB9BA}" type="slidenum">
              <a:rPr lang="en-US" sz="1200">
                <a:solidFill>
                  <a:srgbClr val="000000"/>
                </a:solidFill>
                <a:latin typeface="Century Gothic" pitchFamily="34" charset="0"/>
              </a:rPr>
              <a:pPr algn="r">
                <a:spcBef>
                  <a:spcPct val="50000"/>
                </a:spcBef>
                <a:defRPr/>
              </a:pPr>
              <a:t>‹#›</a:t>
            </a:fld>
            <a:endParaRPr lang="en-US" sz="1200" dirty="0">
              <a:solidFill>
                <a:srgbClr val="000000"/>
              </a:solidFill>
              <a:latin typeface="Century Gothic" pitchFamily="34" charset="0"/>
            </a:endParaRPr>
          </a:p>
        </p:txBody>
      </p:sp>
      <p:sp>
        <p:nvSpPr>
          <p:cNvPr id="8" name="Rectangle 7"/>
          <p:cNvSpPr txBox="1">
            <a:spLocks noChangeArrowheads="1"/>
          </p:cNvSpPr>
          <p:nvPr/>
        </p:nvSpPr>
        <p:spPr bwMode="auto">
          <a:xfrm>
            <a:off x="457200" y="6537325"/>
            <a:ext cx="5334000" cy="320675"/>
          </a:xfrm>
          <a:prstGeom prst="rect">
            <a:avLst/>
          </a:prstGeom>
          <a:solidFill>
            <a:schemeClr val="bg1"/>
          </a:solidFill>
          <a:ln w="9525">
            <a:noFill/>
            <a:miter lim="800000"/>
            <a:headEnd/>
            <a:tailEnd/>
          </a:ln>
          <a:effectLst/>
        </p:spPr>
        <p:txBody>
          <a:bodyPr vert="horz" wrap="square" lIns="91440" tIns="45720" rIns="91440" bIns="45720" numCol="1" anchor="t" anchorCtr="0" compatLnSpc="1">
            <a:prstTxWarp prst="textNoShape">
              <a:avLst/>
            </a:prstTxWarp>
          </a:bodyPr>
          <a:lstStyle>
            <a:lvl1pPr>
              <a:defRPr/>
            </a:lvl1pPr>
          </a:lstStyle>
          <a:p>
            <a:pPr>
              <a:defRPr/>
            </a:pPr>
            <a:endParaRPr lang="en-US" sz="1200" i="1" dirty="0">
              <a:solidFill>
                <a:srgbClr val="000000"/>
              </a:solidFill>
              <a:latin typeface="Calibri" pitchFamily="34" charset="0"/>
              <a:cs typeface="Calibri" pitchFamily="34" charset="0"/>
            </a:endParaRPr>
          </a:p>
        </p:txBody>
      </p:sp>
      <p:pic>
        <p:nvPicPr>
          <p:cNvPr id="9" name="Picture 8" descr="RIDE_logo.JPG"/>
          <p:cNvPicPr>
            <a:picLocks noChangeAspect="1"/>
          </p:cNvPicPr>
          <p:nvPr/>
        </p:nvPicPr>
        <p:blipFill>
          <a:blip r:embed="rId10" cstate="print"/>
          <a:stretch>
            <a:fillRect/>
          </a:stretch>
        </p:blipFill>
        <p:spPr>
          <a:xfrm>
            <a:off x="6858000" y="228600"/>
            <a:ext cx="2286000" cy="567246"/>
          </a:xfrm>
          <a:prstGeom prst="rect">
            <a:avLst/>
          </a:prstGeom>
        </p:spPr>
      </p:pic>
    </p:spTree>
    <p:extLst>
      <p:ext uri="{BB962C8B-B14F-4D97-AF65-F5344CB8AC3E}">
        <p14:creationId xmlns:p14="http://schemas.microsoft.com/office/powerpoint/2010/main" val="1267142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4" r:id="rId3"/>
    <p:sldLayoutId id="2147483665" r:id="rId4"/>
    <p:sldLayoutId id="2147483666" r:id="rId5"/>
    <p:sldLayoutId id="2147483667" r:id="rId6"/>
    <p:sldLayoutId id="2147483668" r:id="rId7"/>
    <p:sldLayoutId id="2147483702" r:id="rId8"/>
  </p:sldLayoutIdLst>
  <p:transition/>
  <p:timing>
    <p:tnLst>
      <p:par>
        <p:cTn id="1" dur="indefinite" restart="never" nodeType="tmRoot"/>
      </p:par>
    </p:tnLst>
  </p:timing>
  <p:txStyles>
    <p:titleStyle>
      <a:lvl1pPr algn="l" rtl="0" eaLnBrk="1" fontAlgn="base" hangingPunct="1">
        <a:spcBef>
          <a:spcPct val="0"/>
        </a:spcBef>
        <a:spcAft>
          <a:spcPct val="0"/>
        </a:spcAft>
        <a:defRPr b="1">
          <a:solidFill>
            <a:schemeClr val="tx2"/>
          </a:solidFill>
          <a:latin typeface="+mj-lt"/>
          <a:ea typeface="+mj-ea"/>
          <a:cs typeface="+mj-cs"/>
        </a:defRPr>
      </a:lvl1pPr>
      <a:lvl2pPr algn="l" rtl="0" eaLnBrk="1" fontAlgn="base" hangingPunct="1">
        <a:spcBef>
          <a:spcPct val="0"/>
        </a:spcBef>
        <a:spcAft>
          <a:spcPct val="0"/>
        </a:spcAft>
        <a:defRPr b="1">
          <a:solidFill>
            <a:schemeClr val="tx2"/>
          </a:solidFill>
          <a:latin typeface="Century Gothic" pitchFamily="34" charset="0"/>
          <a:cs typeface="Arial" pitchFamily="34" charset="0"/>
        </a:defRPr>
      </a:lvl2pPr>
      <a:lvl3pPr algn="l" rtl="0" eaLnBrk="1" fontAlgn="base" hangingPunct="1">
        <a:spcBef>
          <a:spcPct val="0"/>
        </a:spcBef>
        <a:spcAft>
          <a:spcPct val="0"/>
        </a:spcAft>
        <a:defRPr b="1">
          <a:solidFill>
            <a:schemeClr val="tx2"/>
          </a:solidFill>
          <a:latin typeface="Century Gothic" pitchFamily="34" charset="0"/>
          <a:cs typeface="Arial" pitchFamily="34" charset="0"/>
        </a:defRPr>
      </a:lvl3pPr>
      <a:lvl4pPr algn="l" rtl="0" eaLnBrk="1" fontAlgn="base" hangingPunct="1">
        <a:spcBef>
          <a:spcPct val="0"/>
        </a:spcBef>
        <a:spcAft>
          <a:spcPct val="0"/>
        </a:spcAft>
        <a:defRPr b="1">
          <a:solidFill>
            <a:schemeClr val="tx2"/>
          </a:solidFill>
          <a:latin typeface="Century Gothic" pitchFamily="34" charset="0"/>
          <a:cs typeface="Arial" pitchFamily="34" charset="0"/>
        </a:defRPr>
      </a:lvl4pPr>
      <a:lvl5pPr algn="l" rtl="0" eaLnBrk="1" fontAlgn="base" hangingPunct="1">
        <a:spcBef>
          <a:spcPct val="0"/>
        </a:spcBef>
        <a:spcAft>
          <a:spcPct val="0"/>
        </a:spcAft>
        <a:defRPr b="1">
          <a:solidFill>
            <a:schemeClr val="tx2"/>
          </a:solidFill>
          <a:latin typeface="Century Gothic" pitchFamily="34" charset="0"/>
          <a:cs typeface="Arial" pitchFamily="34" charset="0"/>
        </a:defRPr>
      </a:lvl5pPr>
      <a:lvl6pPr marL="457200" algn="l" rtl="0" eaLnBrk="1" fontAlgn="base" hangingPunct="1">
        <a:spcBef>
          <a:spcPct val="0"/>
        </a:spcBef>
        <a:spcAft>
          <a:spcPct val="0"/>
        </a:spcAft>
        <a:defRPr b="1">
          <a:solidFill>
            <a:schemeClr val="tx2"/>
          </a:solidFill>
          <a:latin typeface="Century Gothic" pitchFamily="34" charset="0"/>
          <a:cs typeface="Arial" pitchFamily="34" charset="0"/>
        </a:defRPr>
      </a:lvl6pPr>
      <a:lvl7pPr marL="914400" algn="l" rtl="0" eaLnBrk="1" fontAlgn="base" hangingPunct="1">
        <a:spcBef>
          <a:spcPct val="0"/>
        </a:spcBef>
        <a:spcAft>
          <a:spcPct val="0"/>
        </a:spcAft>
        <a:defRPr b="1">
          <a:solidFill>
            <a:schemeClr val="tx2"/>
          </a:solidFill>
          <a:latin typeface="Century Gothic" pitchFamily="34" charset="0"/>
          <a:cs typeface="Arial" pitchFamily="34" charset="0"/>
        </a:defRPr>
      </a:lvl7pPr>
      <a:lvl8pPr marL="1371600" algn="l" rtl="0" eaLnBrk="1" fontAlgn="base" hangingPunct="1">
        <a:spcBef>
          <a:spcPct val="0"/>
        </a:spcBef>
        <a:spcAft>
          <a:spcPct val="0"/>
        </a:spcAft>
        <a:defRPr b="1">
          <a:solidFill>
            <a:schemeClr val="tx2"/>
          </a:solidFill>
          <a:latin typeface="Century Gothic" pitchFamily="34" charset="0"/>
          <a:cs typeface="Arial" pitchFamily="34" charset="0"/>
        </a:defRPr>
      </a:lvl8pPr>
      <a:lvl9pPr marL="1828800" algn="l" rtl="0" eaLnBrk="1" fontAlgn="base" hangingPunct="1">
        <a:spcBef>
          <a:spcPct val="0"/>
        </a:spcBef>
        <a:spcAft>
          <a:spcPct val="0"/>
        </a:spcAft>
        <a:defRPr b="1">
          <a:solidFill>
            <a:schemeClr val="tx2"/>
          </a:solidFill>
          <a:latin typeface="Century Gothic" pitchFamily="34" charset="0"/>
          <a:cs typeface="Arial" pitchFamily="34" charset="0"/>
        </a:defRPr>
      </a:lvl9pPr>
    </p:titleStyle>
    <p:bodyStyle>
      <a:lvl1pPr marL="228600" indent="-228600" algn="l" rtl="0" eaLnBrk="1" fontAlgn="base" hangingPunct="1">
        <a:spcBef>
          <a:spcPct val="20000"/>
        </a:spcBef>
        <a:spcAft>
          <a:spcPct val="0"/>
        </a:spcAft>
        <a:buClr>
          <a:schemeClr val="tx1"/>
        </a:buClr>
        <a:buChar char="•"/>
        <a:defRPr sz="1600">
          <a:solidFill>
            <a:schemeClr val="tx1"/>
          </a:solidFill>
          <a:latin typeface="+mn-lt"/>
          <a:ea typeface="+mn-ea"/>
          <a:cs typeface="+mn-cs"/>
        </a:defRPr>
      </a:lvl1pPr>
      <a:lvl2pPr marL="571500" indent="-228600" algn="l" rtl="0" eaLnBrk="1" fontAlgn="base" hangingPunct="1">
        <a:spcBef>
          <a:spcPct val="20000"/>
        </a:spcBef>
        <a:spcAft>
          <a:spcPct val="0"/>
        </a:spcAft>
        <a:buClr>
          <a:schemeClr val="tx1"/>
        </a:buClr>
        <a:buChar char="o"/>
        <a:defRPr sz="1600">
          <a:solidFill>
            <a:schemeClr val="tx1"/>
          </a:solidFill>
          <a:latin typeface="+mn-lt"/>
          <a:cs typeface="+mn-cs"/>
        </a:defRPr>
      </a:lvl2pPr>
      <a:lvl3pPr marL="914400" indent="-228600" algn="l" rtl="0" eaLnBrk="1" fontAlgn="base" hangingPunct="1">
        <a:spcBef>
          <a:spcPct val="20000"/>
        </a:spcBef>
        <a:spcAft>
          <a:spcPct val="0"/>
        </a:spcAft>
        <a:buClr>
          <a:schemeClr val="tx1"/>
        </a:buClr>
        <a:buFont typeface="Wingdings" pitchFamily="2" charset="2"/>
        <a:buChar char="§"/>
        <a:defRPr sz="1600">
          <a:solidFill>
            <a:schemeClr val="tx1"/>
          </a:solidFill>
          <a:latin typeface="+mn-lt"/>
          <a:cs typeface="+mn-cs"/>
        </a:defRPr>
      </a:lvl3pPr>
      <a:lvl4pPr marL="1257300" indent="-228600" algn="l" rtl="0" eaLnBrk="1" fontAlgn="base" hangingPunct="1">
        <a:spcBef>
          <a:spcPct val="20000"/>
        </a:spcBef>
        <a:spcAft>
          <a:spcPct val="0"/>
        </a:spcAft>
        <a:buClr>
          <a:schemeClr val="tx1"/>
        </a:buClr>
        <a:buChar char="•"/>
        <a:defRPr sz="1600">
          <a:solidFill>
            <a:schemeClr val="tx1"/>
          </a:solidFill>
          <a:latin typeface="+mn-lt"/>
          <a:cs typeface="+mn-cs"/>
        </a:defRPr>
      </a:lvl4pPr>
      <a:lvl5pPr marL="1600200" indent="-228600" algn="l" rtl="0" eaLnBrk="1" fontAlgn="base" hangingPunct="1">
        <a:spcBef>
          <a:spcPct val="25000"/>
        </a:spcBef>
        <a:spcAft>
          <a:spcPct val="0"/>
        </a:spcAft>
        <a:buClr>
          <a:schemeClr val="tx1"/>
        </a:buClr>
        <a:buChar char="•"/>
        <a:defRPr sz="1600">
          <a:solidFill>
            <a:schemeClr val="tx1"/>
          </a:solidFill>
          <a:latin typeface="+mn-lt"/>
          <a:cs typeface="+mn-cs"/>
        </a:defRPr>
      </a:lvl5pPr>
      <a:lvl6pPr marL="2057400" indent="-228600" algn="l" rtl="0" eaLnBrk="1" fontAlgn="base" hangingPunct="1">
        <a:spcBef>
          <a:spcPct val="25000"/>
        </a:spcBef>
        <a:spcAft>
          <a:spcPct val="0"/>
        </a:spcAft>
        <a:buClr>
          <a:schemeClr val="tx1"/>
        </a:buClr>
        <a:buChar char="•"/>
        <a:defRPr sz="1600">
          <a:solidFill>
            <a:schemeClr val="tx1"/>
          </a:solidFill>
          <a:latin typeface="+mn-lt"/>
          <a:cs typeface="+mn-cs"/>
        </a:defRPr>
      </a:lvl6pPr>
      <a:lvl7pPr marL="2514600" indent="-228600" algn="l" rtl="0" eaLnBrk="1" fontAlgn="base" hangingPunct="1">
        <a:spcBef>
          <a:spcPct val="25000"/>
        </a:spcBef>
        <a:spcAft>
          <a:spcPct val="0"/>
        </a:spcAft>
        <a:buClr>
          <a:schemeClr val="tx1"/>
        </a:buClr>
        <a:buChar char="•"/>
        <a:defRPr sz="1600">
          <a:solidFill>
            <a:schemeClr val="tx1"/>
          </a:solidFill>
          <a:latin typeface="+mn-lt"/>
          <a:cs typeface="+mn-cs"/>
        </a:defRPr>
      </a:lvl7pPr>
      <a:lvl8pPr marL="2971800" indent="-228600" algn="l" rtl="0" eaLnBrk="1" fontAlgn="base" hangingPunct="1">
        <a:spcBef>
          <a:spcPct val="25000"/>
        </a:spcBef>
        <a:spcAft>
          <a:spcPct val="0"/>
        </a:spcAft>
        <a:buClr>
          <a:schemeClr val="tx1"/>
        </a:buClr>
        <a:buChar char="•"/>
        <a:defRPr sz="1600">
          <a:solidFill>
            <a:schemeClr val="tx1"/>
          </a:solidFill>
          <a:latin typeface="+mn-lt"/>
          <a:cs typeface="+mn-cs"/>
        </a:defRPr>
      </a:lvl8pPr>
      <a:lvl9pPr marL="3429000" indent="-228600" algn="l" rtl="0" eaLnBrk="1" fontAlgn="base" hangingPunct="1">
        <a:spcBef>
          <a:spcPct val="25000"/>
        </a:spcBef>
        <a:spcAft>
          <a:spcPct val="0"/>
        </a:spcAft>
        <a:buClr>
          <a:schemeClr val="tx1"/>
        </a:buClr>
        <a:buChar char="•"/>
        <a:defRPr sz="1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3"/>
          <p:cNvSpPr>
            <a:spLocks noGrp="1" noChangeArrowheads="1"/>
          </p:cNvSpPr>
          <p:nvPr>
            <p:ph type="title"/>
          </p:nvPr>
        </p:nvSpPr>
        <p:spPr bwMode="auto">
          <a:xfrm>
            <a:off x="304800" y="533400"/>
            <a:ext cx="6934200" cy="6572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title style</a:t>
            </a:r>
            <a:endParaRPr lang="en-US" dirty="0" smtClean="0"/>
          </a:p>
        </p:txBody>
      </p:sp>
      <p:sp>
        <p:nvSpPr>
          <p:cNvPr id="5123" name="Rectangle 4"/>
          <p:cNvSpPr>
            <a:spLocks noGrp="1" noChangeArrowheads="1"/>
          </p:cNvSpPr>
          <p:nvPr>
            <p:ph type="body" idx="1"/>
          </p:nvPr>
        </p:nvSpPr>
        <p:spPr bwMode="auto">
          <a:xfrm>
            <a:off x="762000" y="1600200"/>
            <a:ext cx="7805738" cy="46370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080" name="Line 8"/>
          <p:cNvSpPr>
            <a:spLocks noChangeShapeType="1"/>
          </p:cNvSpPr>
          <p:nvPr/>
        </p:nvSpPr>
        <p:spPr bwMode="auto">
          <a:xfrm>
            <a:off x="381000" y="914400"/>
            <a:ext cx="7842250" cy="0"/>
          </a:xfrm>
          <a:prstGeom prst="line">
            <a:avLst/>
          </a:prstGeom>
          <a:noFill/>
          <a:ln w="25400" cap="sq">
            <a:solidFill>
              <a:srgbClr val="969696"/>
            </a:solidFill>
            <a:round/>
            <a:headEnd type="none" w="sm" len="sm"/>
            <a:tailEnd type="none" w="sm" len="sm"/>
          </a:ln>
          <a:effectLst/>
        </p:spPr>
        <p:txBody>
          <a:bodyPr/>
          <a:lstStyle/>
          <a:p>
            <a:pPr algn="ctr">
              <a:defRPr/>
            </a:pPr>
            <a:endParaRPr lang="en-US" dirty="0">
              <a:solidFill>
                <a:srgbClr val="000000"/>
              </a:solidFill>
            </a:endParaRPr>
          </a:p>
        </p:txBody>
      </p:sp>
      <p:sp>
        <p:nvSpPr>
          <p:cNvPr id="3081" name="Text Box 9"/>
          <p:cNvSpPr txBox="1">
            <a:spLocks noChangeArrowheads="1"/>
          </p:cNvSpPr>
          <p:nvPr/>
        </p:nvSpPr>
        <p:spPr bwMode="auto">
          <a:xfrm>
            <a:off x="7924800" y="6430963"/>
            <a:ext cx="609600" cy="274637"/>
          </a:xfrm>
          <a:prstGeom prst="rect">
            <a:avLst/>
          </a:prstGeom>
          <a:noFill/>
          <a:ln w="9525">
            <a:noFill/>
            <a:miter lim="800000"/>
            <a:headEnd/>
            <a:tailEnd/>
          </a:ln>
          <a:effectLst/>
        </p:spPr>
        <p:txBody>
          <a:bodyPr>
            <a:spAutoFit/>
          </a:bodyPr>
          <a:lstStyle/>
          <a:p>
            <a:pPr algn="r">
              <a:spcBef>
                <a:spcPct val="50000"/>
              </a:spcBef>
              <a:defRPr/>
            </a:pPr>
            <a:fld id="{5DDCB601-9600-49A6-96AB-4947D10BB9BA}" type="slidenum">
              <a:rPr lang="en-US" sz="1200">
                <a:solidFill>
                  <a:srgbClr val="000000"/>
                </a:solidFill>
                <a:latin typeface="Century Gothic" pitchFamily="34" charset="0"/>
              </a:rPr>
              <a:pPr algn="r">
                <a:spcBef>
                  <a:spcPct val="50000"/>
                </a:spcBef>
                <a:defRPr/>
              </a:pPr>
              <a:t>‹#›</a:t>
            </a:fld>
            <a:endParaRPr lang="en-US" sz="1200" dirty="0">
              <a:solidFill>
                <a:srgbClr val="000000"/>
              </a:solidFill>
              <a:latin typeface="Century Gothic" pitchFamily="34" charset="0"/>
            </a:endParaRPr>
          </a:p>
        </p:txBody>
      </p:sp>
      <p:pic>
        <p:nvPicPr>
          <p:cNvPr id="7" name="Picture 6" descr="RIDE_logo.JPG"/>
          <p:cNvPicPr>
            <a:picLocks noChangeAspect="1"/>
          </p:cNvPicPr>
          <p:nvPr/>
        </p:nvPicPr>
        <p:blipFill>
          <a:blip r:embed="rId6" cstate="print"/>
          <a:stretch>
            <a:fillRect/>
          </a:stretch>
        </p:blipFill>
        <p:spPr>
          <a:xfrm>
            <a:off x="6858000" y="228600"/>
            <a:ext cx="2286000" cy="567246"/>
          </a:xfrm>
          <a:prstGeom prst="rect">
            <a:avLst/>
          </a:prstGeom>
        </p:spPr>
      </p:pic>
    </p:spTree>
    <p:extLst>
      <p:ext uri="{BB962C8B-B14F-4D97-AF65-F5344CB8AC3E}">
        <p14:creationId xmlns:p14="http://schemas.microsoft.com/office/powerpoint/2010/main" val="1585660040"/>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Lst>
  <p:transition/>
  <p:timing>
    <p:tnLst>
      <p:par>
        <p:cTn id="1" dur="indefinite" restart="never" nodeType="tmRoot"/>
      </p:par>
    </p:tnLst>
  </p:timing>
  <p:hf hdr="0" ftr="0" dt="0"/>
  <p:txStyles>
    <p:titleStyle>
      <a:lvl1pPr algn="l" rtl="0" eaLnBrk="1" fontAlgn="base" hangingPunct="1">
        <a:spcBef>
          <a:spcPct val="0"/>
        </a:spcBef>
        <a:spcAft>
          <a:spcPct val="0"/>
        </a:spcAft>
        <a:defRPr b="1">
          <a:solidFill>
            <a:schemeClr val="tx2"/>
          </a:solidFill>
          <a:latin typeface="+mj-lt"/>
          <a:ea typeface="+mj-ea"/>
          <a:cs typeface="+mj-cs"/>
        </a:defRPr>
      </a:lvl1pPr>
      <a:lvl2pPr algn="l" rtl="0" eaLnBrk="1" fontAlgn="base" hangingPunct="1">
        <a:spcBef>
          <a:spcPct val="0"/>
        </a:spcBef>
        <a:spcAft>
          <a:spcPct val="0"/>
        </a:spcAft>
        <a:defRPr b="1">
          <a:solidFill>
            <a:schemeClr val="tx2"/>
          </a:solidFill>
          <a:latin typeface="Century Gothic" pitchFamily="34" charset="0"/>
          <a:cs typeface="Arial" pitchFamily="34" charset="0"/>
        </a:defRPr>
      </a:lvl2pPr>
      <a:lvl3pPr algn="l" rtl="0" eaLnBrk="1" fontAlgn="base" hangingPunct="1">
        <a:spcBef>
          <a:spcPct val="0"/>
        </a:spcBef>
        <a:spcAft>
          <a:spcPct val="0"/>
        </a:spcAft>
        <a:defRPr b="1">
          <a:solidFill>
            <a:schemeClr val="tx2"/>
          </a:solidFill>
          <a:latin typeface="Century Gothic" pitchFamily="34" charset="0"/>
          <a:cs typeface="Arial" pitchFamily="34" charset="0"/>
        </a:defRPr>
      </a:lvl3pPr>
      <a:lvl4pPr algn="l" rtl="0" eaLnBrk="1" fontAlgn="base" hangingPunct="1">
        <a:spcBef>
          <a:spcPct val="0"/>
        </a:spcBef>
        <a:spcAft>
          <a:spcPct val="0"/>
        </a:spcAft>
        <a:defRPr b="1">
          <a:solidFill>
            <a:schemeClr val="tx2"/>
          </a:solidFill>
          <a:latin typeface="Century Gothic" pitchFamily="34" charset="0"/>
          <a:cs typeface="Arial" pitchFamily="34" charset="0"/>
        </a:defRPr>
      </a:lvl4pPr>
      <a:lvl5pPr algn="l" rtl="0" eaLnBrk="1" fontAlgn="base" hangingPunct="1">
        <a:spcBef>
          <a:spcPct val="0"/>
        </a:spcBef>
        <a:spcAft>
          <a:spcPct val="0"/>
        </a:spcAft>
        <a:defRPr b="1">
          <a:solidFill>
            <a:schemeClr val="tx2"/>
          </a:solidFill>
          <a:latin typeface="Century Gothic" pitchFamily="34" charset="0"/>
          <a:cs typeface="Arial" pitchFamily="34" charset="0"/>
        </a:defRPr>
      </a:lvl5pPr>
      <a:lvl6pPr marL="457200" algn="l" rtl="0" eaLnBrk="1" fontAlgn="base" hangingPunct="1">
        <a:spcBef>
          <a:spcPct val="0"/>
        </a:spcBef>
        <a:spcAft>
          <a:spcPct val="0"/>
        </a:spcAft>
        <a:defRPr b="1">
          <a:solidFill>
            <a:schemeClr val="tx2"/>
          </a:solidFill>
          <a:latin typeface="Century Gothic" pitchFamily="34" charset="0"/>
          <a:cs typeface="Arial" pitchFamily="34" charset="0"/>
        </a:defRPr>
      </a:lvl6pPr>
      <a:lvl7pPr marL="914400" algn="l" rtl="0" eaLnBrk="1" fontAlgn="base" hangingPunct="1">
        <a:spcBef>
          <a:spcPct val="0"/>
        </a:spcBef>
        <a:spcAft>
          <a:spcPct val="0"/>
        </a:spcAft>
        <a:defRPr b="1">
          <a:solidFill>
            <a:schemeClr val="tx2"/>
          </a:solidFill>
          <a:latin typeface="Century Gothic" pitchFamily="34" charset="0"/>
          <a:cs typeface="Arial" pitchFamily="34" charset="0"/>
        </a:defRPr>
      </a:lvl7pPr>
      <a:lvl8pPr marL="1371600" algn="l" rtl="0" eaLnBrk="1" fontAlgn="base" hangingPunct="1">
        <a:spcBef>
          <a:spcPct val="0"/>
        </a:spcBef>
        <a:spcAft>
          <a:spcPct val="0"/>
        </a:spcAft>
        <a:defRPr b="1">
          <a:solidFill>
            <a:schemeClr val="tx2"/>
          </a:solidFill>
          <a:latin typeface="Century Gothic" pitchFamily="34" charset="0"/>
          <a:cs typeface="Arial" pitchFamily="34" charset="0"/>
        </a:defRPr>
      </a:lvl8pPr>
      <a:lvl9pPr marL="1828800" algn="l" rtl="0" eaLnBrk="1" fontAlgn="base" hangingPunct="1">
        <a:spcBef>
          <a:spcPct val="0"/>
        </a:spcBef>
        <a:spcAft>
          <a:spcPct val="0"/>
        </a:spcAft>
        <a:defRPr b="1">
          <a:solidFill>
            <a:schemeClr val="tx2"/>
          </a:solidFill>
          <a:latin typeface="Century Gothic" pitchFamily="34" charset="0"/>
          <a:cs typeface="Arial" pitchFamily="34" charset="0"/>
        </a:defRPr>
      </a:lvl9pPr>
    </p:titleStyle>
    <p:bodyStyle>
      <a:lvl1pPr marL="228600" indent="-228600" algn="l" rtl="0" eaLnBrk="1" fontAlgn="base" hangingPunct="1">
        <a:spcBef>
          <a:spcPct val="20000"/>
        </a:spcBef>
        <a:spcAft>
          <a:spcPct val="0"/>
        </a:spcAft>
        <a:buClr>
          <a:schemeClr val="tx1"/>
        </a:buClr>
        <a:buChar char="•"/>
        <a:defRPr sz="1600">
          <a:solidFill>
            <a:schemeClr val="tx1"/>
          </a:solidFill>
          <a:latin typeface="+mn-lt"/>
          <a:ea typeface="+mn-ea"/>
          <a:cs typeface="+mn-cs"/>
        </a:defRPr>
      </a:lvl1pPr>
      <a:lvl2pPr marL="571500" indent="-228600" algn="l" rtl="0" eaLnBrk="1" fontAlgn="base" hangingPunct="1">
        <a:spcBef>
          <a:spcPct val="20000"/>
        </a:spcBef>
        <a:spcAft>
          <a:spcPct val="0"/>
        </a:spcAft>
        <a:buClr>
          <a:schemeClr val="tx1"/>
        </a:buClr>
        <a:buChar char="o"/>
        <a:defRPr sz="1600">
          <a:solidFill>
            <a:schemeClr val="tx1"/>
          </a:solidFill>
          <a:latin typeface="+mn-lt"/>
          <a:cs typeface="+mn-cs"/>
        </a:defRPr>
      </a:lvl2pPr>
      <a:lvl3pPr marL="914400" indent="-228600" algn="l" rtl="0" eaLnBrk="1" fontAlgn="base" hangingPunct="1">
        <a:spcBef>
          <a:spcPct val="20000"/>
        </a:spcBef>
        <a:spcAft>
          <a:spcPct val="0"/>
        </a:spcAft>
        <a:buClr>
          <a:schemeClr val="tx1"/>
        </a:buClr>
        <a:buFont typeface="Wingdings" pitchFamily="2" charset="2"/>
        <a:buChar char="§"/>
        <a:defRPr sz="1600">
          <a:solidFill>
            <a:schemeClr val="tx1"/>
          </a:solidFill>
          <a:latin typeface="+mn-lt"/>
          <a:cs typeface="+mn-cs"/>
        </a:defRPr>
      </a:lvl3pPr>
      <a:lvl4pPr marL="1257300" indent="-228600" algn="l" rtl="0" eaLnBrk="1" fontAlgn="base" hangingPunct="1">
        <a:spcBef>
          <a:spcPct val="20000"/>
        </a:spcBef>
        <a:spcAft>
          <a:spcPct val="0"/>
        </a:spcAft>
        <a:buClr>
          <a:schemeClr val="tx1"/>
        </a:buClr>
        <a:buChar char="•"/>
        <a:defRPr sz="1600">
          <a:solidFill>
            <a:schemeClr val="tx1"/>
          </a:solidFill>
          <a:latin typeface="+mn-lt"/>
          <a:cs typeface="+mn-cs"/>
        </a:defRPr>
      </a:lvl4pPr>
      <a:lvl5pPr marL="1600200" indent="-228600" algn="l" rtl="0" eaLnBrk="1" fontAlgn="base" hangingPunct="1">
        <a:spcBef>
          <a:spcPct val="25000"/>
        </a:spcBef>
        <a:spcAft>
          <a:spcPct val="0"/>
        </a:spcAft>
        <a:buClr>
          <a:schemeClr val="tx1"/>
        </a:buClr>
        <a:buChar char="•"/>
        <a:defRPr sz="1600">
          <a:solidFill>
            <a:schemeClr val="tx1"/>
          </a:solidFill>
          <a:latin typeface="+mn-lt"/>
          <a:cs typeface="+mn-cs"/>
        </a:defRPr>
      </a:lvl5pPr>
      <a:lvl6pPr marL="2057400" indent="-228600" algn="l" rtl="0" eaLnBrk="1" fontAlgn="base" hangingPunct="1">
        <a:spcBef>
          <a:spcPct val="25000"/>
        </a:spcBef>
        <a:spcAft>
          <a:spcPct val="0"/>
        </a:spcAft>
        <a:buClr>
          <a:schemeClr val="tx1"/>
        </a:buClr>
        <a:buChar char="•"/>
        <a:defRPr sz="1600">
          <a:solidFill>
            <a:schemeClr val="tx1"/>
          </a:solidFill>
          <a:latin typeface="+mn-lt"/>
          <a:cs typeface="+mn-cs"/>
        </a:defRPr>
      </a:lvl6pPr>
      <a:lvl7pPr marL="2514600" indent="-228600" algn="l" rtl="0" eaLnBrk="1" fontAlgn="base" hangingPunct="1">
        <a:spcBef>
          <a:spcPct val="25000"/>
        </a:spcBef>
        <a:spcAft>
          <a:spcPct val="0"/>
        </a:spcAft>
        <a:buClr>
          <a:schemeClr val="tx1"/>
        </a:buClr>
        <a:buChar char="•"/>
        <a:defRPr sz="1600">
          <a:solidFill>
            <a:schemeClr val="tx1"/>
          </a:solidFill>
          <a:latin typeface="+mn-lt"/>
          <a:cs typeface="+mn-cs"/>
        </a:defRPr>
      </a:lvl7pPr>
      <a:lvl8pPr marL="2971800" indent="-228600" algn="l" rtl="0" eaLnBrk="1" fontAlgn="base" hangingPunct="1">
        <a:spcBef>
          <a:spcPct val="25000"/>
        </a:spcBef>
        <a:spcAft>
          <a:spcPct val="0"/>
        </a:spcAft>
        <a:buClr>
          <a:schemeClr val="tx1"/>
        </a:buClr>
        <a:buChar char="•"/>
        <a:defRPr sz="1600">
          <a:solidFill>
            <a:schemeClr val="tx1"/>
          </a:solidFill>
          <a:latin typeface="+mn-lt"/>
          <a:cs typeface="+mn-cs"/>
        </a:defRPr>
      </a:lvl8pPr>
      <a:lvl9pPr marL="3429000" indent="-228600" algn="l" rtl="0" eaLnBrk="1" fontAlgn="base" hangingPunct="1">
        <a:spcBef>
          <a:spcPct val="25000"/>
        </a:spcBef>
        <a:spcAft>
          <a:spcPct val="0"/>
        </a:spcAft>
        <a:buClr>
          <a:schemeClr val="tx1"/>
        </a:buClr>
        <a:buChar char="•"/>
        <a:defRPr sz="1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3"/>
          <p:cNvSpPr>
            <a:spLocks noGrp="1" noChangeArrowheads="1"/>
          </p:cNvSpPr>
          <p:nvPr>
            <p:ph type="title"/>
          </p:nvPr>
        </p:nvSpPr>
        <p:spPr bwMode="auto">
          <a:xfrm>
            <a:off x="304800" y="533400"/>
            <a:ext cx="6934200" cy="6572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title style</a:t>
            </a:r>
            <a:endParaRPr lang="en-US" dirty="0" smtClean="0"/>
          </a:p>
        </p:txBody>
      </p:sp>
      <p:sp>
        <p:nvSpPr>
          <p:cNvPr id="5123" name="Rectangle 4"/>
          <p:cNvSpPr>
            <a:spLocks noGrp="1" noChangeArrowheads="1"/>
          </p:cNvSpPr>
          <p:nvPr>
            <p:ph type="body" idx="1"/>
          </p:nvPr>
        </p:nvSpPr>
        <p:spPr bwMode="auto">
          <a:xfrm>
            <a:off x="762000" y="1600200"/>
            <a:ext cx="7805738" cy="46370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079" name="Rectangle 7"/>
          <p:cNvSpPr>
            <a:spLocks noGrp="1" noChangeArrowheads="1"/>
          </p:cNvSpPr>
          <p:nvPr>
            <p:ph type="sldNum" sz="quarter" idx="4"/>
          </p:nvPr>
        </p:nvSpPr>
        <p:spPr bwMode="auto">
          <a:xfrm>
            <a:off x="6553200" y="6453188"/>
            <a:ext cx="1981200" cy="268287"/>
          </a:xfrm>
          <a:prstGeom prst="rect">
            <a:avLst/>
          </a:prstGeom>
          <a:solidFill>
            <a:schemeClr val="bg1"/>
          </a:solidFill>
          <a:ln w="9525">
            <a:noFill/>
            <a:miter lim="800000"/>
            <a:headEnd/>
            <a:tailEnd/>
          </a:ln>
          <a:effectLst/>
        </p:spPr>
        <p:txBody>
          <a:bodyPr vert="horz" wrap="square" lIns="91440" tIns="45720" rIns="91440" bIns="45720" numCol="1" anchor="t" anchorCtr="0" compatLnSpc="1">
            <a:prstTxWarp prst="textNoShape">
              <a:avLst/>
            </a:prstTxWarp>
          </a:bodyPr>
          <a:lstStyle>
            <a:lvl1pPr algn="r" fontAlgn="auto">
              <a:spcBef>
                <a:spcPts val="0"/>
              </a:spcBef>
              <a:spcAft>
                <a:spcPts val="0"/>
              </a:spcAft>
              <a:defRPr sz="1200" smtClean="0">
                <a:latin typeface="Verdana" pitchFamily="34" charset="0"/>
                <a:cs typeface="+mn-cs"/>
              </a:defRPr>
            </a:lvl1pPr>
          </a:lstStyle>
          <a:p>
            <a:pPr>
              <a:defRPr/>
            </a:pPr>
            <a:fld id="{B11D4F82-E1D7-44B5-A4E6-742DF0841692}" type="slidenum">
              <a:rPr lang="en-US">
                <a:solidFill>
                  <a:srgbClr val="000000"/>
                </a:solidFill>
              </a:rPr>
              <a:pPr>
                <a:defRPr/>
              </a:pPr>
              <a:t>‹#›</a:t>
            </a:fld>
            <a:endParaRPr lang="en-US" dirty="0">
              <a:solidFill>
                <a:srgbClr val="000000"/>
              </a:solidFill>
            </a:endParaRPr>
          </a:p>
        </p:txBody>
      </p:sp>
      <p:sp>
        <p:nvSpPr>
          <p:cNvPr id="3080" name="Line 8"/>
          <p:cNvSpPr>
            <a:spLocks noChangeShapeType="1"/>
          </p:cNvSpPr>
          <p:nvPr/>
        </p:nvSpPr>
        <p:spPr bwMode="auto">
          <a:xfrm>
            <a:off x="381000" y="914400"/>
            <a:ext cx="7842250" cy="0"/>
          </a:xfrm>
          <a:prstGeom prst="line">
            <a:avLst/>
          </a:prstGeom>
          <a:noFill/>
          <a:ln w="25400" cap="sq">
            <a:solidFill>
              <a:srgbClr val="969696"/>
            </a:solidFill>
            <a:round/>
            <a:headEnd type="none" w="sm" len="sm"/>
            <a:tailEnd type="none" w="sm" len="sm"/>
          </a:ln>
          <a:effectLst/>
        </p:spPr>
        <p:txBody>
          <a:bodyPr/>
          <a:lstStyle/>
          <a:p>
            <a:pPr algn="ctr">
              <a:defRPr/>
            </a:pPr>
            <a:endParaRPr lang="en-US" dirty="0">
              <a:solidFill>
                <a:srgbClr val="000000"/>
              </a:solidFill>
            </a:endParaRPr>
          </a:p>
        </p:txBody>
      </p:sp>
      <p:sp>
        <p:nvSpPr>
          <p:cNvPr id="3081" name="Text Box 9"/>
          <p:cNvSpPr txBox="1">
            <a:spLocks noChangeArrowheads="1"/>
          </p:cNvSpPr>
          <p:nvPr/>
        </p:nvSpPr>
        <p:spPr bwMode="auto">
          <a:xfrm>
            <a:off x="7924800" y="6430963"/>
            <a:ext cx="609600" cy="274637"/>
          </a:xfrm>
          <a:prstGeom prst="rect">
            <a:avLst/>
          </a:prstGeom>
          <a:noFill/>
          <a:ln w="9525">
            <a:noFill/>
            <a:miter lim="800000"/>
            <a:headEnd/>
            <a:tailEnd/>
          </a:ln>
          <a:effectLst/>
        </p:spPr>
        <p:txBody>
          <a:bodyPr>
            <a:spAutoFit/>
          </a:bodyPr>
          <a:lstStyle/>
          <a:p>
            <a:pPr algn="r">
              <a:spcBef>
                <a:spcPct val="50000"/>
              </a:spcBef>
              <a:defRPr/>
            </a:pPr>
            <a:fld id="{5DDCB601-9600-49A6-96AB-4947D10BB9BA}" type="slidenum">
              <a:rPr lang="en-US" sz="1200">
                <a:solidFill>
                  <a:srgbClr val="000000"/>
                </a:solidFill>
                <a:latin typeface="Century Gothic" pitchFamily="34" charset="0"/>
              </a:rPr>
              <a:pPr algn="r">
                <a:spcBef>
                  <a:spcPct val="50000"/>
                </a:spcBef>
                <a:defRPr/>
              </a:pPr>
              <a:t>‹#›</a:t>
            </a:fld>
            <a:endParaRPr lang="en-US" sz="1200" dirty="0">
              <a:solidFill>
                <a:srgbClr val="000000"/>
              </a:solidFill>
              <a:latin typeface="Century Gothic" pitchFamily="34" charset="0"/>
            </a:endParaRPr>
          </a:p>
        </p:txBody>
      </p:sp>
      <p:pic>
        <p:nvPicPr>
          <p:cNvPr id="8" name="Picture 7" descr="RIDE_logo.JPG"/>
          <p:cNvPicPr>
            <a:picLocks noChangeAspect="1"/>
          </p:cNvPicPr>
          <p:nvPr/>
        </p:nvPicPr>
        <p:blipFill>
          <a:blip r:embed="rId7" cstate="print"/>
          <a:stretch>
            <a:fillRect/>
          </a:stretch>
        </p:blipFill>
        <p:spPr>
          <a:xfrm>
            <a:off x="6858000" y="228600"/>
            <a:ext cx="2286000" cy="567246"/>
          </a:xfrm>
          <a:prstGeom prst="rect">
            <a:avLst/>
          </a:prstGeom>
        </p:spPr>
      </p:pic>
    </p:spTree>
    <p:extLst>
      <p:ext uri="{BB962C8B-B14F-4D97-AF65-F5344CB8AC3E}">
        <p14:creationId xmlns:p14="http://schemas.microsoft.com/office/powerpoint/2010/main" val="3625571001"/>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Lst>
  <p:transition/>
  <p:timing>
    <p:tnLst>
      <p:par>
        <p:cTn id="1" dur="indefinite" restart="never" nodeType="tmRoot"/>
      </p:par>
    </p:tnLst>
  </p:timing>
  <p:hf sldNum="0" hdr="0" dt="0"/>
  <p:txStyles>
    <p:titleStyle>
      <a:lvl1pPr algn="l" rtl="0" eaLnBrk="1" fontAlgn="base" hangingPunct="1">
        <a:spcBef>
          <a:spcPct val="0"/>
        </a:spcBef>
        <a:spcAft>
          <a:spcPct val="0"/>
        </a:spcAft>
        <a:defRPr b="1">
          <a:solidFill>
            <a:schemeClr val="tx2"/>
          </a:solidFill>
          <a:latin typeface="+mj-lt"/>
          <a:ea typeface="+mj-ea"/>
          <a:cs typeface="+mj-cs"/>
        </a:defRPr>
      </a:lvl1pPr>
      <a:lvl2pPr algn="l" rtl="0" eaLnBrk="1" fontAlgn="base" hangingPunct="1">
        <a:spcBef>
          <a:spcPct val="0"/>
        </a:spcBef>
        <a:spcAft>
          <a:spcPct val="0"/>
        </a:spcAft>
        <a:defRPr b="1">
          <a:solidFill>
            <a:schemeClr val="tx2"/>
          </a:solidFill>
          <a:latin typeface="Century Gothic" pitchFamily="34" charset="0"/>
          <a:cs typeface="Arial" pitchFamily="34" charset="0"/>
        </a:defRPr>
      </a:lvl2pPr>
      <a:lvl3pPr algn="l" rtl="0" eaLnBrk="1" fontAlgn="base" hangingPunct="1">
        <a:spcBef>
          <a:spcPct val="0"/>
        </a:spcBef>
        <a:spcAft>
          <a:spcPct val="0"/>
        </a:spcAft>
        <a:defRPr b="1">
          <a:solidFill>
            <a:schemeClr val="tx2"/>
          </a:solidFill>
          <a:latin typeface="Century Gothic" pitchFamily="34" charset="0"/>
          <a:cs typeface="Arial" pitchFamily="34" charset="0"/>
        </a:defRPr>
      </a:lvl3pPr>
      <a:lvl4pPr algn="l" rtl="0" eaLnBrk="1" fontAlgn="base" hangingPunct="1">
        <a:spcBef>
          <a:spcPct val="0"/>
        </a:spcBef>
        <a:spcAft>
          <a:spcPct val="0"/>
        </a:spcAft>
        <a:defRPr b="1">
          <a:solidFill>
            <a:schemeClr val="tx2"/>
          </a:solidFill>
          <a:latin typeface="Century Gothic" pitchFamily="34" charset="0"/>
          <a:cs typeface="Arial" pitchFamily="34" charset="0"/>
        </a:defRPr>
      </a:lvl4pPr>
      <a:lvl5pPr algn="l" rtl="0" eaLnBrk="1" fontAlgn="base" hangingPunct="1">
        <a:spcBef>
          <a:spcPct val="0"/>
        </a:spcBef>
        <a:spcAft>
          <a:spcPct val="0"/>
        </a:spcAft>
        <a:defRPr b="1">
          <a:solidFill>
            <a:schemeClr val="tx2"/>
          </a:solidFill>
          <a:latin typeface="Century Gothic" pitchFamily="34" charset="0"/>
          <a:cs typeface="Arial" pitchFamily="34" charset="0"/>
        </a:defRPr>
      </a:lvl5pPr>
      <a:lvl6pPr marL="457200" algn="l" rtl="0" eaLnBrk="1" fontAlgn="base" hangingPunct="1">
        <a:spcBef>
          <a:spcPct val="0"/>
        </a:spcBef>
        <a:spcAft>
          <a:spcPct val="0"/>
        </a:spcAft>
        <a:defRPr b="1">
          <a:solidFill>
            <a:schemeClr val="tx2"/>
          </a:solidFill>
          <a:latin typeface="Century Gothic" pitchFamily="34" charset="0"/>
          <a:cs typeface="Arial" pitchFamily="34" charset="0"/>
        </a:defRPr>
      </a:lvl6pPr>
      <a:lvl7pPr marL="914400" algn="l" rtl="0" eaLnBrk="1" fontAlgn="base" hangingPunct="1">
        <a:spcBef>
          <a:spcPct val="0"/>
        </a:spcBef>
        <a:spcAft>
          <a:spcPct val="0"/>
        </a:spcAft>
        <a:defRPr b="1">
          <a:solidFill>
            <a:schemeClr val="tx2"/>
          </a:solidFill>
          <a:latin typeface="Century Gothic" pitchFamily="34" charset="0"/>
          <a:cs typeface="Arial" pitchFamily="34" charset="0"/>
        </a:defRPr>
      </a:lvl7pPr>
      <a:lvl8pPr marL="1371600" algn="l" rtl="0" eaLnBrk="1" fontAlgn="base" hangingPunct="1">
        <a:spcBef>
          <a:spcPct val="0"/>
        </a:spcBef>
        <a:spcAft>
          <a:spcPct val="0"/>
        </a:spcAft>
        <a:defRPr b="1">
          <a:solidFill>
            <a:schemeClr val="tx2"/>
          </a:solidFill>
          <a:latin typeface="Century Gothic" pitchFamily="34" charset="0"/>
          <a:cs typeface="Arial" pitchFamily="34" charset="0"/>
        </a:defRPr>
      </a:lvl8pPr>
      <a:lvl9pPr marL="1828800" algn="l" rtl="0" eaLnBrk="1" fontAlgn="base" hangingPunct="1">
        <a:spcBef>
          <a:spcPct val="0"/>
        </a:spcBef>
        <a:spcAft>
          <a:spcPct val="0"/>
        </a:spcAft>
        <a:defRPr b="1">
          <a:solidFill>
            <a:schemeClr val="tx2"/>
          </a:solidFill>
          <a:latin typeface="Century Gothic" pitchFamily="34" charset="0"/>
          <a:cs typeface="Arial" pitchFamily="34" charset="0"/>
        </a:defRPr>
      </a:lvl9pPr>
    </p:titleStyle>
    <p:bodyStyle>
      <a:lvl1pPr marL="228600" indent="-228600" algn="l" rtl="0" eaLnBrk="1" fontAlgn="base" hangingPunct="1">
        <a:spcBef>
          <a:spcPct val="20000"/>
        </a:spcBef>
        <a:spcAft>
          <a:spcPct val="0"/>
        </a:spcAft>
        <a:buClr>
          <a:schemeClr val="tx1"/>
        </a:buClr>
        <a:buChar char="•"/>
        <a:defRPr sz="1600">
          <a:solidFill>
            <a:schemeClr val="tx1"/>
          </a:solidFill>
          <a:latin typeface="+mn-lt"/>
          <a:ea typeface="+mn-ea"/>
          <a:cs typeface="+mn-cs"/>
        </a:defRPr>
      </a:lvl1pPr>
      <a:lvl2pPr marL="571500" indent="-228600" algn="l" rtl="0" eaLnBrk="1" fontAlgn="base" hangingPunct="1">
        <a:spcBef>
          <a:spcPct val="20000"/>
        </a:spcBef>
        <a:spcAft>
          <a:spcPct val="0"/>
        </a:spcAft>
        <a:buClr>
          <a:schemeClr val="tx1"/>
        </a:buClr>
        <a:buChar char="o"/>
        <a:defRPr sz="1600">
          <a:solidFill>
            <a:schemeClr val="tx1"/>
          </a:solidFill>
          <a:latin typeface="+mn-lt"/>
          <a:cs typeface="+mn-cs"/>
        </a:defRPr>
      </a:lvl2pPr>
      <a:lvl3pPr marL="914400" indent="-228600" algn="l" rtl="0" eaLnBrk="1" fontAlgn="base" hangingPunct="1">
        <a:spcBef>
          <a:spcPct val="20000"/>
        </a:spcBef>
        <a:spcAft>
          <a:spcPct val="0"/>
        </a:spcAft>
        <a:buClr>
          <a:schemeClr val="tx1"/>
        </a:buClr>
        <a:buFont typeface="Wingdings" pitchFamily="2" charset="2"/>
        <a:buChar char="§"/>
        <a:defRPr sz="1600">
          <a:solidFill>
            <a:schemeClr val="tx1"/>
          </a:solidFill>
          <a:latin typeface="+mn-lt"/>
          <a:cs typeface="+mn-cs"/>
        </a:defRPr>
      </a:lvl3pPr>
      <a:lvl4pPr marL="1257300" indent="-228600" algn="l" rtl="0" eaLnBrk="1" fontAlgn="base" hangingPunct="1">
        <a:spcBef>
          <a:spcPct val="20000"/>
        </a:spcBef>
        <a:spcAft>
          <a:spcPct val="0"/>
        </a:spcAft>
        <a:buClr>
          <a:schemeClr val="tx1"/>
        </a:buClr>
        <a:buChar char="•"/>
        <a:defRPr sz="1600">
          <a:solidFill>
            <a:schemeClr val="tx1"/>
          </a:solidFill>
          <a:latin typeface="+mn-lt"/>
          <a:cs typeface="+mn-cs"/>
        </a:defRPr>
      </a:lvl4pPr>
      <a:lvl5pPr marL="1600200" indent="-228600" algn="l" rtl="0" eaLnBrk="1" fontAlgn="base" hangingPunct="1">
        <a:spcBef>
          <a:spcPct val="25000"/>
        </a:spcBef>
        <a:spcAft>
          <a:spcPct val="0"/>
        </a:spcAft>
        <a:buClr>
          <a:schemeClr val="tx1"/>
        </a:buClr>
        <a:buChar char="•"/>
        <a:defRPr sz="1600">
          <a:solidFill>
            <a:schemeClr val="tx1"/>
          </a:solidFill>
          <a:latin typeface="+mn-lt"/>
          <a:cs typeface="+mn-cs"/>
        </a:defRPr>
      </a:lvl5pPr>
      <a:lvl6pPr marL="2057400" indent="-228600" algn="l" rtl="0" eaLnBrk="1" fontAlgn="base" hangingPunct="1">
        <a:spcBef>
          <a:spcPct val="25000"/>
        </a:spcBef>
        <a:spcAft>
          <a:spcPct val="0"/>
        </a:spcAft>
        <a:buClr>
          <a:schemeClr val="tx1"/>
        </a:buClr>
        <a:buChar char="•"/>
        <a:defRPr sz="1600">
          <a:solidFill>
            <a:schemeClr val="tx1"/>
          </a:solidFill>
          <a:latin typeface="+mn-lt"/>
          <a:cs typeface="+mn-cs"/>
        </a:defRPr>
      </a:lvl6pPr>
      <a:lvl7pPr marL="2514600" indent="-228600" algn="l" rtl="0" eaLnBrk="1" fontAlgn="base" hangingPunct="1">
        <a:spcBef>
          <a:spcPct val="25000"/>
        </a:spcBef>
        <a:spcAft>
          <a:spcPct val="0"/>
        </a:spcAft>
        <a:buClr>
          <a:schemeClr val="tx1"/>
        </a:buClr>
        <a:buChar char="•"/>
        <a:defRPr sz="1600">
          <a:solidFill>
            <a:schemeClr val="tx1"/>
          </a:solidFill>
          <a:latin typeface="+mn-lt"/>
          <a:cs typeface="+mn-cs"/>
        </a:defRPr>
      </a:lvl7pPr>
      <a:lvl8pPr marL="2971800" indent="-228600" algn="l" rtl="0" eaLnBrk="1" fontAlgn="base" hangingPunct="1">
        <a:spcBef>
          <a:spcPct val="25000"/>
        </a:spcBef>
        <a:spcAft>
          <a:spcPct val="0"/>
        </a:spcAft>
        <a:buClr>
          <a:schemeClr val="tx1"/>
        </a:buClr>
        <a:buChar char="•"/>
        <a:defRPr sz="1600">
          <a:solidFill>
            <a:schemeClr val="tx1"/>
          </a:solidFill>
          <a:latin typeface="+mn-lt"/>
          <a:cs typeface="+mn-cs"/>
        </a:defRPr>
      </a:lvl8pPr>
      <a:lvl9pPr marL="3429000" indent="-228600" algn="l" rtl="0" eaLnBrk="1" fontAlgn="base" hangingPunct="1">
        <a:spcBef>
          <a:spcPct val="25000"/>
        </a:spcBef>
        <a:spcAft>
          <a:spcPct val="0"/>
        </a:spcAft>
        <a:buClr>
          <a:schemeClr val="tx1"/>
        </a:buClr>
        <a:buChar char="•"/>
        <a:defRPr sz="1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3"/>
          <p:cNvSpPr>
            <a:spLocks noGrp="1" noChangeArrowheads="1"/>
          </p:cNvSpPr>
          <p:nvPr>
            <p:ph type="title"/>
          </p:nvPr>
        </p:nvSpPr>
        <p:spPr bwMode="auto">
          <a:xfrm>
            <a:off x="304800" y="533400"/>
            <a:ext cx="6934200" cy="6572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title style</a:t>
            </a:r>
            <a:endParaRPr lang="en-US" dirty="0" smtClean="0"/>
          </a:p>
        </p:txBody>
      </p:sp>
      <p:sp>
        <p:nvSpPr>
          <p:cNvPr id="5123" name="Rectangle 4"/>
          <p:cNvSpPr>
            <a:spLocks noGrp="1" noChangeArrowheads="1"/>
          </p:cNvSpPr>
          <p:nvPr>
            <p:ph type="body" idx="1"/>
          </p:nvPr>
        </p:nvSpPr>
        <p:spPr bwMode="auto">
          <a:xfrm>
            <a:off x="762000" y="1600200"/>
            <a:ext cx="7805738" cy="46370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079" name="Rectangle 7"/>
          <p:cNvSpPr>
            <a:spLocks noGrp="1" noChangeArrowheads="1"/>
          </p:cNvSpPr>
          <p:nvPr>
            <p:ph type="sldNum" sz="quarter" idx="4"/>
          </p:nvPr>
        </p:nvSpPr>
        <p:spPr bwMode="auto">
          <a:xfrm>
            <a:off x="6553200" y="6453188"/>
            <a:ext cx="1981200" cy="268287"/>
          </a:xfrm>
          <a:prstGeom prst="rect">
            <a:avLst/>
          </a:prstGeom>
          <a:solidFill>
            <a:schemeClr val="bg1"/>
          </a:solidFill>
          <a:ln w="9525">
            <a:noFill/>
            <a:miter lim="800000"/>
            <a:headEnd/>
            <a:tailEnd/>
          </a:ln>
          <a:effectLst/>
        </p:spPr>
        <p:txBody>
          <a:bodyPr vert="horz" wrap="square" lIns="91440" tIns="45720" rIns="91440" bIns="45720" numCol="1" anchor="t" anchorCtr="0" compatLnSpc="1">
            <a:prstTxWarp prst="textNoShape">
              <a:avLst/>
            </a:prstTxWarp>
          </a:bodyPr>
          <a:lstStyle>
            <a:lvl1pPr algn="r" fontAlgn="auto">
              <a:spcBef>
                <a:spcPts val="0"/>
              </a:spcBef>
              <a:spcAft>
                <a:spcPts val="0"/>
              </a:spcAft>
              <a:defRPr sz="1200" smtClean="0">
                <a:latin typeface="Verdana" pitchFamily="34" charset="0"/>
                <a:cs typeface="+mn-cs"/>
              </a:defRPr>
            </a:lvl1pPr>
          </a:lstStyle>
          <a:p>
            <a:pPr>
              <a:defRPr/>
            </a:pPr>
            <a:fld id="{B11D4F82-E1D7-44B5-A4E6-742DF0841692}" type="slidenum">
              <a:rPr lang="en-US">
                <a:solidFill>
                  <a:srgbClr val="000000"/>
                </a:solidFill>
              </a:rPr>
              <a:pPr>
                <a:defRPr/>
              </a:pPr>
              <a:t>‹#›</a:t>
            </a:fld>
            <a:endParaRPr lang="en-US" dirty="0">
              <a:solidFill>
                <a:srgbClr val="000000"/>
              </a:solidFill>
            </a:endParaRPr>
          </a:p>
        </p:txBody>
      </p:sp>
      <p:sp>
        <p:nvSpPr>
          <p:cNvPr id="3080" name="Line 8"/>
          <p:cNvSpPr>
            <a:spLocks noChangeShapeType="1"/>
          </p:cNvSpPr>
          <p:nvPr/>
        </p:nvSpPr>
        <p:spPr bwMode="auto">
          <a:xfrm>
            <a:off x="381000" y="914400"/>
            <a:ext cx="7842250" cy="0"/>
          </a:xfrm>
          <a:prstGeom prst="line">
            <a:avLst/>
          </a:prstGeom>
          <a:noFill/>
          <a:ln w="25400" cap="sq">
            <a:solidFill>
              <a:srgbClr val="969696"/>
            </a:solidFill>
            <a:round/>
            <a:headEnd type="none" w="sm" len="sm"/>
            <a:tailEnd type="none" w="sm" len="sm"/>
          </a:ln>
          <a:effectLst/>
        </p:spPr>
        <p:txBody>
          <a:bodyPr/>
          <a:lstStyle/>
          <a:p>
            <a:pPr algn="ctr">
              <a:defRPr/>
            </a:pPr>
            <a:endParaRPr lang="en-US" dirty="0">
              <a:solidFill>
                <a:srgbClr val="000000"/>
              </a:solidFill>
            </a:endParaRPr>
          </a:p>
        </p:txBody>
      </p:sp>
      <p:sp>
        <p:nvSpPr>
          <p:cNvPr id="3081" name="Text Box 9"/>
          <p:cNvSpPr txBox="1">
            <a:spLocks noChangeArrowheads="1"/>
          </p:cNvSpPr>
          <p:nvPr/>
        </p:nvSpPr>
        <p:spPr bwMode="auto">
          <a:xfrm>
            <a:off x="7924800" y="6430963"/>
            <a:ext cx="609600" cy="274637"/>
          </a:xfrm>
          <a:prstGeom prst="rect">
            <a:avLst/>
          </a:prstGeom>
          <a:noFill/>
          <a:ln w="9525">
            <a:noFill/>
            <a:miter lim="800000"/>
            <a:headEnd/>
            <a:tailEnd/>
          </a:ln>
          <a:effectLst/>
        </p:spPr>
        <p:txBody>
          <a:bodyPr>
            <a:spAutoFit/>
          </a:bodyPr>
          <a:lstStyle/>
          <a:p>
            <a:pPr algn="r">
              <a:spcBef>
                <a:spcPct val="50000"/>
              </a:spcBef>
              <a:defRPr/>
            </a:pPr>
            <a:fld id="{5DDCB601-9600-49A6-96AB-4947D10BB9BA}" type="slidenum">
              <a:rPr lang="en-US" sz="1200">
                <a:solidFill>
                  <a:srgbClr val="000000"/>
                </a:solidFill>
                <a:latin typeface="Century Gothic" pitchFamily="34" charset="0"/>
              </a:rPr>
              <a:pPr algn="r">
                <a:spcBef>
                  <a:spcPct val="50000"/>
                </a:spcBef>
                <a:defRPr/>
              </a:pPr>
              <a:t>‹#›</a:t>
            </a:fld>
            <a:endParaRPr lang="en-US" sz="1200" dirty="0">
              <a:solidFill>
                <a:srgbClr val="000000"/>
              </a:solidFill>
              <a:latin typeface="Century Gothic" pitchFamily="34" charset="0"/>
            </a:endParaRPr>
          </a:p>
        </p:txBody>
      </p:sp>
      <p:pic>
        <p:nvPicPr>
          <p:cNvPr id="8" name="Picture 7" descr="RIDE_logo.JPG"/>
          <p:cNvPicPr>
            <a:picLocks noChangeAspect="1"/>
          </p:cNvPicPr>
          <p:nvPr/>
        </p:nvPicPr>
        <p:blipFill>
          <a:blip r:embed="rId7" cstate="print"/>
          <a:stretch>
            <a:fillRect/>
          </a:stretch>
        </p:blipFill>
        <p:spPr>
          <a:xfrm>
            <a:off x="6858000" y="228600"/>
            <a:ext cx="2286000" cy="567246"/>
          </a:xfrm>
          <a:prstGeom prst="rect">
            <a:avLst/>
          </a:prstGeom>
        </p:spPr>
      </p:pic>
    </p:spTree>
    <p:extLst>
      <p:ext uri="{BB962C8B-B14F-4D97-AF65-F5344CB8AC3E}">
        <p14:creationId xmlns:p14="http://schemas.microsoft.com/office/powerpoint/2010/main" val="2573598661"/>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Lst>
  <p:transition/>
  <p:timing>
    <p:tnLst>
      <p:par>
        <p:cTn id="1" dur="indefinite" restart="never" nodeType="tmRoot"/>
      </p:par>
    </p:tnLst>
  </p:timing>
  <p:hf sldNum="0" hdr="0" dt="0"/>
  <p:txStyles>
    <p:titleStyle>
      <a:lvl1pPr algn="l" rtl="0" eaLnBrk="1" fontAlgn="base" hangingPunct="1">
        <a:spcBef>
          <a:spcPct val="0"/>
        </a:spcBef>
        <a:spcAft>
          <a:spcPct val="0"/>
        </a:spcAft>
        <a:defRPr b="1">
          <a:solidFill>
            <a:schemeClr val="tx2"/>
          </a:solidFill>
          <a:latin typeface="+mj-lt"/>
          <a:ea typeface="+mj-ea"/>
          <a:cs typeface="+mj-cs"/>
        </a:defRPr>
      </a:lvl1pPr>
      <a:lvl2pPr algn="l" rtl="0" eaLnBrk="1" fontAlgn="base" hangingPunct="1">
        <a:spcBef>
          <a:spcPct val="0"/>
        </a:spcBef>
        <a:spcAft>
          <a:spcPct val="0"/>
        </a:spcAft>
        <a:defRPr b="1">
          <a:solidFill>
            <a:schemeClr val="tx2"/>
          </a:solidFill>
          <a:latin typeface="Century Gothic" pitchFamily="34" charset="0"/>
          <a:cs typeface="Arial" pitchFamily="34" charset="0"/>
        </a:defRPr>
      </a:lvl2pPr>
      <a:lvl3pPr algn="l" rtl="0" eaLnBrk="1" fontAlgn="base" hangingPunct="1">
        <a:spcBef>
          <a:spcPct val="0"/>
        </a:spcBef>
        <a:spcAft>
          <a:spcPct val="0"/>
        </a:spcAft>
        <a:defRPr b="1">
          <a:solidFill>
            <a:schemeClr val="tx2"/>
          </a:solidFill>
          <a:latin typeface="Century Gothic" pitchFamily="34" charset="0"/>
          <a:cs typeface="Arial" pitchFamily="34" charset="0"/>
        </a:defRPr>
      </a:lvl3pPr>
      <a:lvl4pPr algn="l" rtl="0" eaLnBrk="1" fontAlgn="base" hangingPunct="1">
        <a:spcBef>
          <a:spcPct val="0"/>
        </a:spcBef>
        <a:spcAft>
          <a:spcPct val="0"/>
        </a:spcAft>
        <a:defRPr b="1">
          <a:solidFill>
            <a:schemeClr val="tx2"/>
          </a:solidFill>
          <a:latin typeface="Century Gothic" pitchFamily="34" charset="0"/>
          <a:cs typeface="Arial" pitchFamily="34" charset="0"/>
        </a:defRPr>
      </a:lvl4pPr>
      <a:lvl5pPr algn="l" rtl="0" eaLnBrk="1" fontAlgn="base" hangingPunct="1">
        <a:spcBef>
          <a:spcPct val="0"/>
        </a:spcBef>
        <a:spcAft>
          <a:spcPct val="0"/>
        </a:spcAft>
        <a:defRPr b="1">
          <a:solidFill>
            <a:schemeClr val="tx2"/>
          </a:solidFill>
          <a:latin typeface="Century Gothic" pitchFamily="34" charset="0"/>
          <a:cs typeface="Arial" pitchFamily="34" charset="0"/>
        </a:defRPr>
      </a:lvl5pPr>
      <a:lvl6pPr marL="457200" algn="l" rtl="0" eaLnBrk="1" fontAlgn="base" hangingPunct="1">
        <a:spcBef>
          <a:spcPct val="0"/>
        </a:spcBef>
        <a:spcAft>
          <a:spcPct val="0"/>
        </a:spcAft>
        <a:defRPr b="1">
          <a:solidFill>
            <a:schemeClr val="tx2"/>
          </a:solidFill>
          <a:latin typeface="Century Gothic" pitchFamily="34" charset="0"/>
          <a:cs typeface="Arial" pitchFamily="34" charset="0"/>
        </a:defRPr>
      </a:lvl6pPr>
      <a:lvl7pPr marL="914400" algn="l" rtl="0" eaLnBrk="1" fontAlgn="base" hangingPunct="1">
        <a:spcBef>
          <a:spcPct val="0"/>
        </a:spcBef>
        <a:spcAft>
          <a:spcPct val="0"/>
        </a:spcAft>
        <a:defRPr b="1">
          <a:solidFill>
            <a:schemeClr val="tx2"/>
          </a:solidFill>
          <a:latin typeface="Century Gothic" pitchFamily="34" charset="0"/>
          <a:cs typeface="Arial" pitchFamily="34" charset="0"/>
        </a:defRPr>
      </a:lvl7pPr>
      <a:lvl8pPr marL="1371600" algn="l" rtl="0" eaLnBrk="1" fontAlgn="base" hangingPunct="1">
        <a:spcBef>
          <a:spcPct val="0"/>
        </a:spcBef>
        <a:spcAft>
          <a:spcPct val="0"/>
        </a:spcAft>
        <a:defRPr b="1">
          <a:solidFill>
            <a:schemeClr val="tx2"/>
          </a:solidFill>
          <a:latin typeface="Century Gothic" pitchFamily="34" charset="0"/>
          <a:cs typeface="Arial" pitchFamily="34" charset="0"/>
        </a:defRPr>
      </a:lvl8pPr>
      <a:lvl9pPr marL="1828800" algn="l" rtl="0" eaLnBrk="1" fontAlgn="base" hangingPunct="1">
        <a:spcBef>
          <a:spcPct val="0"/>
        </a:spcBef>
        <a:spcAft>
          <a:spcPct val="0"/>
        </a:spcAft>
        <a:defRPr b="1">
          <a:solidFill>
            <a:schemeClr val="tx2"/>
          </a:solidFill>
          <a:latin typeface="Century Gothic" pitchFamily="34" charset="0"/>
          <a:cs typeface="Arial" pitchFamily="34" charset="0"/>
        </a:defRPr>
      </a:lvl9pPr>
    </p:titleStyle>
    <p:bodyStyle>
      <a:lvl1pPr marL="228600" indent="-228600" algn="l" rtl="0" eaLnBrk="1" fontAlgn="base" hangingPunct="1">
        <a:spcBef>
          <a:spcPct val="20000"/>
        </a:spcBef>
        <a:spcAft>
          <a:spcPct val="0"/>
        </a:spcAft>
        <a:buClr>
          <a:schemeClr val="tx1"/>
        </a:buClr>
        <a:buChar char="•"/>
        <a:defRPr sz="1600">
          <a:solidFill>
            <a:schemeClr val="tx1"/>
          </a:solidFill>
          <a:latin typeface="+mn-lt"/>
          <a:ea typeface="+mn-ea"/>
          <a:cs typeface="+mn-cs"/>
        </a:defRPr>
      </a:lvl1pPr>
      <a:lvl2pPr marL="571500" indent="-228600" algn="l" rtl="0" eaLnBrk="1" fontAlgn="base" hangingPunct="1">
        <a:spcBef>
          <a:spcPct val="20000"/>
        </a:spcBef>
        <a:spcAft>
          <a:spcPct val="0"/>
        </a:spcAft>
        <a:buClr>
          <a:schemeClr val="tx1"/>
        </a:buClr>
        <a:buChar char="o"/>
        <a:defRPr sz="1600">
          <a:solidFill>
            <a:schemeClr val="tx1"/>
          </a:solidFill>
          <a:latin typeface="+mn-lt"/>
          <a:cs typeface="+mn-cs"/>
        </a:defRPr>
      </a:lvl2pPr>
      <a:lvl3pPr marL="914400" indent="-228600" algn="l" rtl="0" eaLnBrk="1" fontAlgn="base" hangingPunct="1">
        <a:spcBef>
          <a:spcPct val="20000"/>
        </a:spcBef>
        <a:spcAft>
          <a:spcPct val="0"/>
        </a:spcAft>
        <a:buClr>
          <a:schemeClr val="tx1"/>
        </a:buClr>
        <a:buFont typeface="Wingdings" pitchFamily="2" charset="2"/>
        <a:buChar char="§"/>
        <a:defRPr sz="1600">
          <a:solidFill>
            <a:schemeClr val="tx1"/>
          </a:solidFill>
          <a:latin typeface="+mn-lt"/>
          <a:cs typeface="+mn-cs"/>
        </a:defRPr>
      </a:lvl3pPr>
      <a:lvl4pPr marL="1257300" indent="-228600" algn="l" rtl="0" eaLnBrk="1" fontAlgn="base" hangingPunct="1">
        <a:spcBef>
          <a:spcPct val="20000"/>
        </a:spcBef>
        <a:spcAft>
          <a:spcPct val="0"/>
        </a:spcAft>
        <a:buClr>
          <a:schemeClr val="tx1"/>
        </a:buClr>
        <a:buChar char="•"/>
        <a:defRPr sz="1600">
          <a:solidFill>
            <a:schemeClr val="tx1"/>
          </a:solidFill>
          <a:latin typeface="+mn-lt"/>
          <a:cs typeface="+mn-cs"/>
        </a:defRPr>
      </a:lvl4pPr>
      <a:lvl5pPr marL="1600200" indent="-228600" algn="l" rtl="0" eaLnBrk="1" fontAlgn="base" hangingPunct="1">
        <a:spcBef>
          <a:spcPct val="25000"/>
        </a:spcBef>
        <a:spcAft>
          <a:spcPct val="0"/>
        </a:spcAft>
        <a:buClr>
          <a:schemeClr val="tx1"/>
        </a:buClr>
        <a:buChar char="•"/>
        <a:defRPr sz="1600">
          <a:solidFill>
            <a:schemeClr val="tx1"/>
          </a:solidFill>
          <a:latin typeface="+mn-lt"/>
          <a:cs typeface="+mn-cs"/>
        </a:defRPr>
      </a:lvl5pPr>
      <a:lvl6pPr marL="2057400" indent="-228600" algn="l" rtl="0" eaLnBrk="1" fontAlgn="base" hangingPunct="1">
        <a:spcBef>
          <a:spcPct val="25000"/>
        </a:spcBef>
        <a:spcAft>
          <a:spcPct val="0"/>
        </a:spcAft>
        <a:buClr>
          <a:schemeClr val="tx1"/>
        </a:buClr>
        <a:buChar char="•"/>
        <a:defRPr sz="1600">
          <a:solidFill>
            <a:schemeClr val="tx1"/>
          </a:solidFill>
          <a:latin typeface="+mn-lt"/>
          <a:cs typeface="+mn-cs"/>
        </a:defRPr>
      </a:lvl6pPr>
      <a:lvl7pPr marL="2514600" indent="-228600" algn="l" rtl="0" eaLnBrk="1" fontAlgn="base" hangingPunct="1">
        <a:spcBef>
          <a:spcPct val="25000"/>
        </a:spcBef>
        <a:spcAft>
          <a:spcPct val="0"/>
        </a:spcAft>
        <a:buClr>
          <a:schemeClr val="tx1"/>
        </a:buClr>
        <a:buChar char="•"/>
        <a:defRPr sz="1600">
          <a:solidFill>
            <a:schemeClr val="tx1"/>
          </a:solidFill>
          <a:latin typeface="+mn-lt"/>
          <a:cs typeface="+mn-cs"/>
        </a:defRPr>
      </a:lvl7pPr>
      <a:lvl8pPr marL="2971800" indent="-228600" algn="l" rtl="0" eaLnBrk="1" fontAlgn="base" hangingPunct="1">
        <a:spcBef>
          <a:spcPct val="25000"/>
        </a:spcBef>
        <a:spcAft>
          <a:spcPct val="0"/>
        </a:spcAft>
        <a:buClr>
          <a:schemeClr val="tx1"/>
        </a:buClr>
        <a:buChar char="•"/>
        <a:defRPr sz="1600">
          <a:solidFill>
            <a:schemeClr val="tx1"/>
          </a:solidFill>
          <a:latin typeface="+mn-lt"/>
          <a:cs typeface="+mn-cs"/>
        </a:defRPr>
      </a:lvl8pPr>
      <a:lvl9pPr marL="3429000" indent="-228600" algn="l" rtl="0" eaLnBrk="1" fontAlgn="base" hangingPunct="1">
        <a:spcBef>
          <a:spcPct val="25000"/>
        </a:spcBef>
        <a:spcAft>
          <a:spcPct val="0"/>
        </a:spcAft>
        <a:buClr>
          <a:schemeClr val="tx1"/>
        </a:buClr>
        <a:buChar char="•"/>
        <a:defRPr sz="1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3"/>
          <p:cNvSpPr>
            <a:spLocks noGrp="1" noChangeArrowheads="1"/>
          </p:cNvSpPr>
          <p:nvPr>
            <p:ph type="title"/>
          </p:nvPr>
        </p:nvSpPr>
        <p:spPr bwMode="auto">
          <a:xfrm>
            <a:off x="304800" y="533400"/>
            <a:ext cx="6934200" cy="6572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title style</a:t>
            </a:r>
            <a:endParaRPr lang="en-US" dirty="0" smtClean="0"/>
          </a:p>
        </p:txBody>
      </p:sp>
      <p:sp>
        <p:nvSpPr>
          <p:cNvPr id="5123" name="Rectangle 4"/>
          <p:cNvSpPr>
            <a:spLocks noGrp="1" noChangeArrowheads="1"/>
          </p:cNvSpPr>
          <p:nvPr>
            <p:ph type="body" idx="1"/>
          </p:nvPr>
        </p:nvSpPr>
        <p:spPr bwMode="auto">
          <a:xfrm>
            <a:off x="762000" y="1600200"/>
            <a:ext cx="7805738" cy="46370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079" name="Rectangle 7"/>
          <p:cNvSpPr>
            <a:spLocks noGrp="1" noChangeArrowheads="1"/>
          </p:cNvSpPr>
          <p:nvPr>
            <p:ph type="sldNum" sz="quarter" idx="4"/>
          </p:nvPr>
        </p:nvSpPr>
        <p:spPr bwMode="auto">
          <a:xfrm>
            <a:off x="6553200" y="6453188"/>
            <a:ext cx="1981200" cy="268287"/>
          </a:xfrm>
          <a:prstGeom prst="rect">
            <a:avLst/>
          </a:prstGeom>
          <a:solidFill>
            <a:schemeClr val="bg1"/>
          </a:solidFill>
          <a:ln w="9525">
            <a:noFill/>
            <a:miter lim="800000"/>
            <a:headEnd/>
            <a:tailEnd/>
          </a:ln>
          <a:effectLst/>
        </p:spPr>
        <p:txBody>
          <a:bodyPr vert="horz" wrap="square" lIns="91440" tIns="45720" rIns="91440" bIns="45720" numCol="1" anchor="t" anchorCtr="0" compatLnSpc="1">
            <a:prstTxWarp prst="textNoShape">
              <a:avLst/>
            </a:prstTxWarp>
          </a:bodyPr>
          <a:lstStyle>
            <a:lvl1pPr algn="r" fontAlgn="auto">
              <a:spcBef>
                <a:spcPts val="0"/>
              </a:spcBef>
              <a:spcAft>
                <a:spcPts val="0"/>
              </a:spcAft>
              <a:defRPr sz="1200" smtClean="0">
                <a:latin typeface="Verdana" pitchFamily="34" charset="0"/>
                <a:cs typeface="+mn-cs"/>
              </a:defRPr>
            </a:lvl1pPr>
          </a:lstStyle>
          <a:p>
            <a:pPr>
              <a:defRPr/>
            </a:pPr>
            <a:fld id="{B11D4F82-E1D7-44B5-A4E6-742DF0841692}" type="slidenum">
              <a:rPr lang="en-US">
                <a:solidFill>
                  <a:srgbClr val="000000"/>
                </a:solidFill>
              </a:rPr>
              <a:pPr>
                <a:defRPr/>
              </a:pPr>
              <a:t>‹#›</a:t>
            </a:fld>
            <a:endParaRPr lang="en-US" dirty="0">
              <a:solidFill>
                <a:srgbClr val="000000"/>
              </a:solidFill>
            </a:endParaRPr>
          </a:p>
        </p:txBody>
      </p:sp>
      <p:sp>
        <p:nvSpPr>
          <p:cNvPr id="3080" name="Line 8"/>
          <p:cNvSpPr>
            <a:spLocks noChangeShapeType="1"/>
          </p:cNvSpPr>
          <p:nvPr/>
        </p:nvSpPr>
        <p:spPr bwMode="auto">
          <a:xfrm>
            <a:off x="381000" y="914400"/>
            <a:ext cx="7842250" cy="0"/>
          </a:xfrm>
          <a:prstGeom prst="line">
            <a:avLst/>
          </a:prstGeom>
          <a:noFill/>
          <a:ln w="25400" cap="sq">
            <a:solidFill>
              <a:srgbClr val="969696"/>
            </a:solidFill>
            <a:round/>
            <a:headEnd type="none" w="sm" len="sm"/>
            <a:tailEnd type="none" w="sm" len="sm"/>
          </a:ln>
          <a:effectLst/>
        </p:spPr>
        <p:txBody>
          <a:bodyPr/>
          <a:lstStyle/>
          <a:p>
            <a:pPr algn="ctr">
              <a:defRPr/>
            </a:pPr>
            <a:endParaRPr lang="en-US" dirty="0">
              <a:solidFill>
                <a:srgbClr val="000000"/>
              </a:solidFill>
            </a:endParaRPr>
          </a:p>
        </p:txBody>
      </p:sp>
      <p:sp>
        <p:nvSpPr>
          <p:cNvPr id="3081" name="Text Box 9"/>
          <p:cNvSpPr txBox="1">
            <a:spLocks noChangeArrowheads="1"/>
          </p:cNvSpPr>
          <p:nvPr/>
        </p:nvSpPr>
        <p:spPr bwMode="auto">
          <a:xfrm>
            <a:off x="7924800" y="6430963"/>
            <a:ext cx="609600" cy="274637"/>
          </a:xfrm>
          <a:prstGeom prst="rect">
            <a:avLst/>
          </a:prstGeom>
          <a:noFill/>
          <a:ln w="9525">
            <a:noFill/>
            <a:miter lim="800000"/>
            <a:headEnd/>
            <a:tailEnd/>
          </a:ln>
          <a:effectLst/>
        </p:spPr>
        <p:txBody>
          <a:bodyPr>
            <a:spAutoFit/>
          </a:bodyPr>
          <a:lstStyle/>
          <a:p>
            <a:pPr algn="r">
              <a:spcBef>
                <a:spcPct val="50000"/>
              </a:spcBef>
              <a:defRPr/>
            </a:pPr>
            <a:fld id="{5DDCB601-9600-49A6-96AB-4947D10BB9BA}" type="slidenum">
              <a:rPr lang="en-US" sz="1200">
                <a:solidFill>
                  <a:srgbClr val="000000"/>
                </a:solidFill>
                <a:latin typeface="Century Gothic" pitchFamily="34" charset="0"/>
              </a:rPr>
              <a:pPr algn="r">
                <a:spcBef>
                  <a:spcPct val="50000"/>
                </a:spcBef>
                <a:defRPr/>
              </a:pPr>
              <a:t>‹#›</a:t>
            </a:fld>
            <a:endParaRPr lang="en-US" sz="1200" dirty="0">
              <a:solidFill>
                <a:srgbClr val="000000"/>
              </a:solidFill>
              <a:latin typeface="Century Gothic" pitchFamily="34" charset="0"/>
            </a:endParaRPr>
          </a:p>
        </p:txBody>
      </p:sp>
    </p:spTree>
    <p:extLst>
      <p:ext uri="{BB962C8B-B14F-4D97-AF65-F5344CB8AC3E}">
        <p14:creationId xmlns:p14="http://schemas.microsoft.com/office/powerpoint/2010/main" val="1761069682"/>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Lst>
  <p:transition/>
  <p:timing>
    <p:tnLst>
      <p:par>
        <p:cTn id="1" dur="indefinite" restart="never" nodeType="tmRoot"/>
      </p:par>
    </p:tnLst>
  </p:timing>
  <p:hf sldNum="0" hdr="0" dt="0"/>
  <p:txStyles>
    <p:titleStyle>
      <a:lvl1pPr algn="l" rtl="0" eaLnBrk="1" fontAlgn="base" hangingPunct="1">
        <a:spcBef>
          <a:spcPct val="0"/>
        </a:spcBef>
        <a:spcAft>
          <a:spcPct val="0"/>
        </a:spcAft>
        <a:defRPr b="1">
          <a:solidFill>
            <a:schemeClr val="tx2"/>
          </a:solidFill>
          <a:latin typeface="+mj-lt"/>
          <a:ea typeface="+mj-ea"/>
          <a:cs typeface="+mj-cs"/>
        </a:defRPr>
      </a:lvl1pPr>
      <a:lvl2pPr algn="l" rtl="0" eaLnBrk="1" fontAlgn="base" hangingPunct="1">
        <a:spcBef>
          <a:spcPct val="0"/>
        </a:spcBef>
        <a:spcAft>
          <a:spcPct val="0"/>
        </a:spcAft>
        <a:defRPr b="1">
          <a:solidFill>
            <a:schemeClr val="tx2"/>
          </a:solidFill>
          <a:latin typeface="Century Gothic" pitchFamily="34" charset="0"/>
          <a:cs typeface="Arial" pitchFamily="34" charset="0"/>
        </a:defRPr>
      </a:lvl2pPr>
      <a:lvl3pPr algn="l" rtl="0" eaLnBrk="1" fontAlgn="base" hangingPunct="1">
        <a:spcBef>
          <a:spcPct val="0"/>
        </a:spcBef>
        <a:spcAft>
          <a:spcPct val="0"/>
        </a:spcAft>
        <a:defRPr b="1">
          <a:solidFill>
            <a:schemeClr val="tx2"/>
          </a:solidFill>
          <a:latin typeface="Century Gothic" pitchFamily="34" charset="0"/>
          <a:cs typeface="Arial" pitchFamily="34" charset="0"/>
        </a:defRPr>
      </a:lvl3pPr>
      <a:lvl4pPr algn="l" rtl="0" eaLnBrk="1" fontAlgn="base" hangingPunct="1">
        <a:spcBef>
          <a:spcPct val="0"/>
        </a:spcBef>
        <a:spcAft>
          <a:spcPct val="0"/>
        </a:spcAft>
        <a:defRPr b="1">
          <a:solidFill>
            <a:schemeClr val="tx2"/>
          </a:solidFill>
          <a:latin typeface="Century Gothic" pitchFamily="34" charset="0"/>
          <a:cs typeface="Arial" pitchFamily="34" charset="0"/>
        </a:defRPr>
      </a:lvl4pPr>
      <a:lvl5pPr algn="l" rtl="0" eaLnBrk="1" fontAlgn="base" hangingPunct="1">
        <a:spcBef>
          <a:spcPct val="0"/>
        </a:spcBef>
        <a:spcAft>
          <a:spcPct val="0"/>
        </a:spcAft>
        <a:defRPr b="1">
          <a:solidFill>
            <a:schemeClr val="tx2"/>
          </a:solidFill>
          <a:latin typeface="Century Gothic" pitchFamily="34" charset="0"/>
          <a:cs typeface="Arial" pitchFamily="34" charset="0"/>
        </a:defRPr>
      </a:lvl5pPr>
      <a:lvl6pPr marL="457200" algn="l" rtl="0" eaLnBrk="1" fontAlgn="base" hangingPunct="1">
        <a:spcBef>
          <a:spcPct val="0"/>
        </a:spcBef>
        <a:spcAft>
          <a:spcPct val="0"/>
        </a:spcAft>
        <a:defRPr b="1">
          <a:solidFill>
            <a:schemeClr val="tx2"/>
          </a:solidFill>
          <a:latin typeface="Century Gothic" pitchFamily="34" charset="0"/>
          <a:cs typeface="Arial" pitchFamily="34" charset="0"/>
        </a:defRPr>
      </a:lvl6pPr>
      <a:lvl7pPr marL="914400" algn="l" rtl="0" eaLnBrk="1" fontAlgn="base" hangingPunct="1">
        <a:spcBef>
          <a:spcPct val="0"/>
        </a:spcBef>
        <a:spcAft>
          <a:spcPct val="0"/>
        </a:spcAft>
        <a:defRPr b="1">
          <a:solidFill>
            <a:schemeClr val="tx2"/>
          </a:solidFill>
          <a:latin typeface="Century Gothic" pitchFamily="34" charset="0"/>
          <a:cs typeface="Arial" pitchFamily="34" charset="0"/>
        </a:defRPr>
      </a:lvl7pPr>
      <a:lvl8pPr marL="1371600" algn="l" rtl="0" eaLnBrk="1" fontAlgn="base" hangingPunct="1">
        <a:spcBef>
          <a:spcPct val="0"/>
        </a:spcBef>
        <a:spcAft>
          <a:spcPct val="0"/>
        </a:spcAft>
        <a:defRPr b="1">
          <a:solidFill>
            <a:schemeClr val="tx2"/>
          </a:solidFill>
          <a:latin typeface="Century Gothic" pitchFamily="34" charset="0"/>
          <a:cs typeface="Arial" pitchFamily="34" charset="0"/>
        </a:defRPr>
      </a:lvl8pPr>
      <a:lvl9pPr marL="1828800" algn="l" rtl="0" eaLnBrk="1" fontAlgn="base" hangingPunct="1">
        <a:spcBef>
          <a:spcPct val="0"/>
        </a:spcBef>
        <a:spcAft>
          <a:spcPct val="0"/>
        </a:spcAft>
        <a:defRPr b="1">
          <a:solidFill>
            <a:schemeClr val="tx2"/>
          </a:solidFill>
          <a:latin typeface="Century Gothic" pitchFamily="34" charset="0"/>
          <a:cs typeface="Arial" pitchFamily="34" charset="0"/>
        </a:defRPr>
      </a:lvl9pPr>
    </p:titleStyle>
    <p:bodyStyle>
      <a:lvl1pPr marL="228600" indent="-228600" algn="l" rtl="0" eaLnBrk="1" fontAlgn="base" hangingPunct="1">
        <a:spcBef>
          <a:spcPct val="20000"/>
        </a:spcBef>
        <a:spcAft>
          <a:spcPct val="0"/>
        </a:spcAft>
        <a:buClr>
          <a:schemeClr val="tx1"/>
        </a:buClr>
        <a:buChar char="•"/>
        <a:defRPr sz="1600">
          <a:solidFill>
            <a:schemeClr val="tx1"/>
          </a:solidFill>
          <a:latin typeface="+mn-lt"/>
          <a:ea typeface="+mn-ea"/>
          <a:cs typeface="+mn-cs"/>
        </a:defRPr>
      </a:lvl1pPr>
      <a:lvl2pPr marL="571500" indent="-228600" algn="l" rtl="0" eaLnBrk="1" fontAlgn="base" hangingPunct="1">
        <a:spcBef>
          <a:spcPct val="20000"/>
        </a:spcBef>
        <a:spcAft>
          <a:spcPct val="0"/>
        </a:spcAft>
        <a:buClr>
          <a:schemeClr val="tx1"/>
        </a:buClr>
        <a:buChar char="o"/>
        <a:defRPr sz="1600">
          <a:solidFill>
            <a:schemeClr val="tx1"/>
          </a:solidFill>
          <a:latin typeface="+mn-lt"/>
          <a:cs typeface="+mn-cs"/>
        </a:defRPr>
      </a:lvl2pPr>
      <a:lvl3pPr marL="914400" indent="-228600" algn="l" rtl="0" eaLnBrk="1" fontAlgn="base" hangingPunct="1">
        <a:spcBef>
          <a:spcPct val="20000"/>
        </a:spcBef>
        <a:spcAft>
          <a:spcPct val="0"/>
        </a:spcAft>
        <a:buClr>
          <a:schemeClr val="tx1"/>
        </a:buClr>
        <a:buFont typeface="Wingdings" pitchFamily="2" charset="2"/>
        <a:buChar char="§"/>
        <a:defRPr sz="1600">
          <a:solidFill>
            <a:schemeClr val="tx1"/>
          </a:solidFill>
          <a:latin typeface="+mn-lt"/>
          <a:cs typeface="+mn-cs"/>
        </a:defRPr>
      </a:lvl3pPr>
      <a:lvl4pPr marL="1257300" indent="-228600" algn="l" rtl="0" eaLnBrk="1" fontAlgn="base" hangingPunct="1">
        <a:spcBef>
          <a:spcPct val="20000"/>
        </a:spcBef>
        <a:spcAft>
          <a:spcPct val="0"/>
        </a:spcAft>
        <a:buClr>
          <a:schemeClr val="tx1"/>
        </a:buClr>
        <a:buChar char="•"/>
        <a:defRPr sz="1600">
          <a:solidFill>
            <a:schemeClr val="tx1"/>
          </a:solidFill>
          <a:latin typeface="+mn-lt"/>
          <a:cs typeface="+mn-cs"/>
        </a:defRPr>
      </a:lvl4pPr>
      <a:lvl5pPr marL="1600200" indent="-228600" algn="l" rtl="0" eaLnBrk="1" fontAlgn="base" hangingPunct="1">
        <a:spcBef>
          <a:spcPct val="25000"/>
        </a:spcBef>
        <a:spcAft>
          <a:spcPct val="0"/>
        </a:spcAft>
        <a:buClr>
          <a:schemeClr val="tx1"/>
        </a:buClr>
        <a:buChar char="•"/>
        <a:defRPr sz="1600">
          <a:solidFill>
            <a:schemeClr val="tx1"/>
          </a:solidFill>
          <a:latin typeface="+mn-lt"/>
          <a:cs typeface="+mn-cs"/>
        </a:defRPr>
      </a:lvl5pPr>
      <a:lvl6pPr marL="2057400" indent="-228600" algn="l" rtl="0" eaLnBrk="1" fontAlgn="base" hangingPunct="1">
        <a:spcBef>
          <a:spcPct val="25000"/>
        </a:spcBef>
        <a:spcAft>
          <a:spcPct val="0"/>
        </a:spcAft>
        <a:buClr>
          <a:schemeClr val="tx1"/>
        </a:buClr>
        <a:buChar char="•"/>
        <a:defRPr sz="1600">
          <a:solidFill>
            <a:schemeClr val="tx1"/>
          </a:solidFill>
          <a:latin typeface="+mn-lt"/>
          <a:cs typeface="+mn-cs"/>
        </a:defRPr>
      </a:lvl6pPr>
      <a:lvl7pPr marL="2514600" indent="-228600" algn="l" rtl="0" eaLnBrk="1" fontAlgn="base" hangingPunct="1">
        <a:spcBef>
          <a:spcPct val="25000"/>
        </a:spcBef>
        <a:spcAft>
          <a:spcPct val="0"/>
        </a:spcAft>
        <a:buClr>
          <a:schemeClr val="tx1"/>
        </a:buClr>
        <a:buChar char="•"/>
        <a:defRPr sz="1600">
          <a:solidFill>
            <a:schemeClr val="tx1"/>
          </a:solidFill>
          <a:latin typeface="+mn-lt"/>
          <a:cs typeface="+mn-cs"/>
        </a:defRPr>
      </a:lvl7pPr>
      <a:lvl8pPr marL="2971800" indent="-228600" algn="l" rtl="0" eaLnBrk="1" fontAlgn="base" hangingPunct="1">
        <a:spcBef>
          <a:spcPct val="25000"/>
        </a:spcBef>
        <a:spcAft>
          <a:spcPct val="0"/>
        </a:spcAft>
        <a:buClr>
          <a:schemeClr val="tx1"/>
        </a:buClr>
        <a:buChar char="•"/>
        <a:defRPr sz="1600">
          <a:solidFill>
            <a:schemeClr val="tx1"/>
          </a:solidFill>
          <a:latin typeface="+mn-lt"/>
          <a:cs typeface="+mn-cs"/>
        </a:defRPr>
      </a:lvl8pPr>
      <a:lvl9pPr marL="3429000" indent="-228600" algn="l" rtl="0" eaLnBrk="1" fontAlgn="base" hangingPunct="1">
        <a:spcBef>
          <a:spcPct val="25000"/>
        </a:spcBef>
        <a:spcAft>
          <a:spcPct val="0"/>
        </a:spcAft>
        <a:buClr>
          <a:schemeClr val="tx1"/>
        </a:buClr>
        <a:buChar char="•"/>
        <a:defRPr sz="1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3"/>
          <p:cNvSpPr>
            <a:spLocks noGrp="1" noChangeArrowheads="1"/>
          </p:cNvSpPr>
          <p:nvPr>
            <p:ph type="title"/>
          </p:nvPr>
        </p:nvSpPr>
        <p:spPr bwMode="auto">
          <a:xfrm>
            <a:off x="304800" y="533400"/>
            <a:ext cx="6934200" cy="6572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title style</a:t>
            </a:r>
            <a:endParaRPr lang="en-US" dirty="0" smtClean="0"/>
          </a:p>
        </p:txBody>
      </p:sp>
      <p:sp>
        <p:nvSpPr>
          <p:cNvPr id="5123" name="Rectangle 4"/>
          <p:cNvSpPr>
            <a:spLocks noGrp="1" noChangeArrowheads="1"/>
          </p:cNvSpPr>
          <p:nvPr>
            <p:ph type="body" idx="1"/>
          </p:nvPr>
        </p:nvSpPr>
        <p:spPr bwMode="auto">
          <a:xfrm>
            <a:off x="762000" y="1600200"/>
            <a:ext cx="7805738" cy="46370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079" name="Rectangle 7"/>
          <p:cNvSpPr>
            <a:spLocks noGrp="1" noChangeArrowheads="1"/>
          </p:cNvSpPr>
          <p:nvPr>
            <p:ph type="sldNum" sz="quarter" idx="4"/>
          </p:nvPr>
        </p:nvSpPr>
        <p:spPr bwMode="auto">
          <a:xfrm>
            <a:off x="6553200" y="6453188"/>
            <a:ext cx="1981200" cy="268287"/>
          </a:xfrm>
          <a:prstGeom prst="rect">
            <a:avLst/>
          </a:prstGeom>
          <a:solidFill>
            <a:schemeClr val="bg1"/>
          </a:solidFill>
          <a:ln w="9525">
            <a:noFill/>
            <a:miter lim="800000"/>
            <a:headEnd/>
            <a:tailEnd/>
          </a:ln>
          <a:effectLst/>
        </p:spPr>
        <p:txBody>
          <a:bodyPr vert="horz" wrap="square" lIns="91440" tIns="45720" rIns="91440" bIns="45720" numCol="1" anchor="t" anchorCtr="0" compatLnSpc="1">
            <a:prstTxWarp prst="textNoShape">
              <a:avLst/>
            </a:prstTxWarp>
          </a:bodyPr>
          <a:lstStyle>
            <a:lvl1pPr algn="r" fontAlgn="auto">
              <a:spcBef>
                <a:spcPts val="0"/>
              </a:spcBef>
              <a:spcAft>
                <a:spcPts val="0"/>
              </a:spcAft>
              <a:defRPr sz="1200" smtClean="0">
                <a:latin typeface="Verdana" pitchFamily="34" charset="0"/>
                <a:cs typeface="+mn-cs"/>
              </a:defRPr>
            </a:lvl1pPr>
          </a:lstStyle>
          <a:p>
            <a:pPr>
              <a:defRPr/>
            </a:pPr>
            <a:fld id="{B11D4F82-E1D7-44B5-A4E6-742DF0841692}" type="slidenum">
              <a:rPr lang="en-US">
                <a:solidFill>
                  <a:srgbClr val="000000"/>
                </a:solidFill>
              </a:rPr>
              <a:pPr>
                <a:defRPr/>
              </a:pPr>
              <a:t>‹#›</a:t>
            </a:fld>
            <a:endParaRPr lang="en-US" dirty="0">
              <a:solidFill>
                <a:srgbClr val="000000"/>
              </a:solidFill>
            </a:endParaRPr>
          </a:p>
        </p:txBody>
      </p:sp>
      <p:sp>
        <p:nvSpPr>
          <p:cNvPr id="3080" name="Line 8"/>
          <p:cNvSpPr>
            <a:spLocks noChangeShapeType="1"/>
          </p:cNvSpPr>
          <p:nvPr/>
        </p:nvSpPr>
        <p:spPr bwMode="auto">
          <a:xfrm>
            <a:off x="381000" y="914400"/>
            <a:ext cx="7842250" cy="0"/>
          </a:xfrm>
          <a:prstGeom prst="line">
            <a:avLst/>
          </a:prstGeom>
          <a:noFill/>
          <a:ln w="25400" cap="sq">
            <a:solidFill>
              <a:srgbClr val="969696"/>
            </a:solidFill>
            <a:round/>
            <a:headEnd type="none" w="sm" len="sm"/>
            <a:tailEnd type="none" w="sm" len="sm"/>
          </a:ln>
          <a:effectLst/>
        </p:spPr>
        <p:txBody>
          <a:bodyPr/>
          <a:lstStyle/>
          <a:p>
            <a:pPr algn="ctr">
              <a:defRPr/>
            </a:pPr>
            <a:endParaRPr lang="en-US" dirty="0">
              <a:solidFill>
                <a:srgbClr val="000000"/>
              </a:solidFill>
              <a:latin typeface="Century Gothic" pitchFamily="34" charset="0"/>
            </a:endParaRPr>
          </a:p>
        </p:txBody>
      </p:sp>
      <p:sp>
        <p:nvSpPr>
          <p:cNvPr id="3081" name="Text Box 9"/>
          <p:cNvSpPr txBox="1">
            <a:spLocks noChangeArrowheads="1"/>
          </p:cNvSpPr>
          <p:nvPr/>
        </p:nvSpPr>
        <p:spPr bwMode="auto">
          <a:xfrm>
            <a:off x="7924800" y="6430963"/>
            <a:ext cx="609600" cy="274637"/>
          </a:xfrm>
          <a:prstGeom prst="rect">
            <a:avLst/>
          </a:prstGeom>
          <a:noFill/>
          <a:ln w="9525">
            <a:noFill/>
            <a:miter lim="800000"/>
            <a:headEnd/>
            <a:tailEnd/>
          </a:ln>
          <a:effectLst/>
        </p:spPr>
        <p:txBody>
          <a:bodyPr>
            <a:spAutoFit/>
          </a:bodyPr>
          <a:lstStyle/>
          <a:p>
            <a:pPr algn="r">
              <a:spcBef>
                <a:spcPct val="50000"/>
              </a:spcBef>
              <a:defRPr/>
            </a:pPr>
            <a:fld id="{5DDCB601-9600-49A6-96AB-4947D10BB9BA}" type="slidenum">
              <a:rPr lang="en-US" sz="1200">
                <a:solidFill>
                  <a:srgbClr val="000000"/>
                </a:solidFill>
                <a:latin typeface="Century Gothic" pitchFamily="34" charset="0"/>
              </a:rPr>
              <a:pPr algn="r">
                <a:spcBef>
                  <a:spcPct val="50000"/>
                </a:spcBef>
                <a:defRPr/>
              </a:pPr>
              <a:t>‹#›</a:t>
            </a:fld>
            <a:endParaRPr lang="en-US" sz="1200" dirty="0">
              <a:solidFill>
                <a:srgbClr val="000000"/>
              </a:solidFill>
              <a:latin typeface="Century Gothic" pitchFamily="34" charset="0"/>
            </a:endParaRPr>
          </a:p>
        </p:txBody>
      </p:sp>
      <p:pic>
        <p:nvPicPr>
          <p:cNvPr id="8" name="Picture 7" descr="RIDE_logo.JPG"/>
          <p:cNvPicPr>
            <a:picLocks noChangeAspect="1"/>
          </p:cNvPicPr>
          <p:nvPr/>
        </p:nvPicPr>
        <p:blipFill>
          <a:blip r:embed="rId5" cstate="print"/>
          <a:stretch>
            <a:fillRect/>
          </a:stretch>
        </p:blipFill>
        <p:spPr>
          <a:xfrm>
            <a:off x="6858000" y="228600"/>
            <a:ext cx="2286000" cy="567246"/>
          </a:xfrm>
          <a:prstGeom prst="rect">
            <a:avLst/>
          </a:prstGeom>
        </p:spPr>
      </p:pic>
    </p:spTree>
    <p:extLst>
      <p:ext uri="{BB962C8B-B14F-4D97-AF65-F5344CB8AC3E}">
        <p14:creationId xmlns:p14="http://schemas.microsoft.com/office/powerpoint/2010/main" val="3521061105"/>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Lst>
  <p:transition/>
  <p:timing>
    <p:tnLst>
      <p:par>
        <p:cTn id="1" dur="indefinite" restart="never" nodeType="tmRoot"/>
      </p:par>
    </p:tnLst>
  </p:timing>
  <p:hf hdr="0" ftr="0" dt="0"/>
  <p:txStyles>
    <p:titleStyle>
      <a:lvl1pPr algn="l" rtl="0" eaLnBrk="1" fontAlgn="base" hangingPunct="1">
        <a:spcBef>
          <a:spcPct val="0"/>
        </a:spcBef>
        <a:spcAft>
          <a:spcPct val="0"/>
        </a:spcAft>
        <a:defRPr b="1">
          <a:solidFill>
            <a:schemeClr val="tx2"/>
          </a:solidFill>
          <a:latin typeface="+mj-lt"/>
          <a:ea typeface="+mj-ea"/>
          <a:cs typeface="+mj-cs"/>
        </a:defRPr>
      </a:lvl1pPr>
      <a:lvl2pPr algn="l" rtl="0" eaLnBrk="1" fontAlgn="base" hangingPunct="1">
        <a:spcBef>
          <a:spcPct val="0"/>
        </a:spcBef>
        <a:spcAft>
          <a:spcPct val="0"/>
        </a:spcAft>
        <a:defRPr b="1">
          <a:solidFill>
            <a:schemeClr val="tx2"/>
          </a:solidFill>
          <a:latin typeface="Century Gothic" pitchFamily="34" charset="0"/>
          <a:cs typeface="Arial" pitchFamily="34" charset="0"/>
        </a:defRPr>
      </a:lvl2pPr>
      <a:lvl3pPr algn="l" rtl="0" eaLnBrk="1" fontAlgn="base" hangingPunct="1">
        <a:spcBef>
          <a:spcPct val="0"/>
        </a:spcBef>
        <a:spcAft>
          <a:spcPct val="0"/>
        </a:spcAft>
        <a:defRPr b="1">
          <a:solidFill>
            <a:schemeClr val="tx2"/>
          </a:solidFill>
          <a:latin typeface="Century Gothic" pitchFamily="34" charset="0"/>
          <a:cs typeface="Arial" pitchFamily="34" charset="0"/>
        </a:defRPr>
      </a:lvl3pPr>
      <a:lvl4pPr algn="l" rtl="0" eaLnBrk="1" fontAlgn="base" hangingPunct="1">
        <a:spcBef>
          <a:spcPct val="0"/>
        </a:spcBef>
        <a:spcAft>
          <a:spcPct val="0"/>
        </a:spcAft>
        <a:defRPr b="1">
          <a:solidFill>
            <a:schemeClr val="tx2"/>
          </a:solidFill>
          <a:latin typeface="Century Gothic" pitchFamily="34" charset="0"/>
          <a:cs typeface="Arial" pitchFamily="34" charset="0"/>
        </a:defRPr>
      </a:lvl4pPr>
      <a:lvl5pPr algn="l" rtl="0" eaLnBrk="1" fontAlgn="base" hangingPunct="1">
        <a:spcBef>
          <a:spcPct val="0"/>
        </a:spcBef>
        <a:spcAft>
          <a:spcPct val="0"/>
        </a:spcAft>
        <a:defRPr b="1">
          <a:solidFill>
            <a:schemeClr val="tx2"/>
          </a:solidFill>
          <a:latin typeface="Century Gothic" pitchFamily="34" charset="0"/>
          <a:cs typeface="Arial" pitchFamily="34" charset="0"/>
        </a:defRPr>
      </a:lvl5pPr>
      <a:lvl6pPr marL="457200" algn="l" rtl="0" eaLnBrk="1" fontAlgn="base" hangingPunct="1">
        <a:spcBef>
          <a:spcPct val="0"/>
        </a:spcBef>
        <a:spcAft>
          <a:spcPct val="0"/>
        </a:spcAft>
        <a:defRPr b="1">
          <a:solidFill>
            <a:schemeClr val="tx2"/>
          </a:solidFill>
          <a:latin typeface="Century Gothic" pitchFamily="34" charset="0"/>
          <a:cs typeface="Arial" pitchFamily="34" charset="0"/>
        </a:defRPr>
      </a:lvl6pPr>
      <a:lvl7pPr marL="914400" algn="l" rtl="0" eaLnBrk="1" fontAlgn="base" hangingPunct="1">
        <a:spcBef>
          <a:spcPct val="0"/>
        </a:spcBef>
        <a:spcAft>
          <a:spcPct val="0"/>
        </a:spcAft>
        <a:defRPr b="1">
          <a:solidFill>
            <a:schemeClr val="tx2"/>
          </a:solidFill>
          <a:latin typeface="Century Gothic" pitchFamily="34" charset="0"/>
          <a:cs typeface="Arial" pitchFamily="34" charset="0"/>
        </a:defRPr>
      </a:lvl7pPr>
      <a:lvl8pPr marL="1371600" algn="l" rtl="0" eaLnBrk="1" fontAlgn="base" hangingPunct="1">
        <a:spcBef>
          <a:spcPct val="0"/>
        </a:spcBef>
        <a:spcAft>
          <a:spcPct val="0"/>
        </a:spcAft>
        <a:defRPr b="1">
          <a:solidFill>
            <a:schemeClr val="tx2"/>
          </a:solidFill>
          <a:latin typeface="Century Gothic" pitchFamily="34" charset="0"/>
          <a:cs typeface="Arial" pitchFamily="34" charset="0"/>
        </a:defRPr>
      </a:lvl8pPr>
      <a:lvl9pPr marL="1828800" algn="l" rtl="0" eaLnBrk="1" fontAlgn="base" hangingPunct="1">
        <a:spcBef>
          <a:spcPct val="0"/>
        </a:spcBef>
        <a:spcAft>
          <a:spcPct val="0"/>
        </a:spcAft>
        <a:defRPr b="1">
          <a:solidFill>
            <a:schemeClr val="tx2"/>
          </a:solidFill>
          <a:latin typeface="Century Gothic" pitchFamily="34" charset="0"/>
          <a:cs typeface="Arial" pitchFamily="34" charset="0"/>
        </a:defRPr>
      </a:lvl9pPr>
    </p:titleStyle>
    <p:bodyStyle>
      <a:lvl1pPr marL="228600" indent="-228600" algn="l" rtl="0" eaLnBrk="1" fontAlgn="base" hangingPunct="1">
        <a:spcBef>
          <a:spcPct val="20000"/>
        </a:spcBef>
        <a:spcAft>
          <a:spcPct val="0"/>
        </a:spcAft>
        <a:buClr>
          <a:schemeClr val="tx1"/>
        </a:buClr>
        <a:buChar char="•"/>
        <a:defRPr sz="1600">
          <a:solidFill>
            <a:schemeClr val="tx1"/>
          </a:solidFill>
          <a:latin typeface="Century Gothic" pitchFamily="34" charset="0"/>
          <a:ea typeface="+mn-ea"/>
          <a:cs typeface="+mn-cs"/>
        </a:defRPr>
      </a:lvl1pPr>
      <a:lvl2pPr marL="571500" indent="-228600" algn="l" rtl="0" eaLnBrk="1" fontAlgn="base" hangingPunct="1">
        <a:spcBef>
          <a:spcPct val="20000"/>
        </a:spcBef>
        <a:spcAft>
          <a:spcPct val="0"/>
        </a:spcAft>
        <a:buClr>
          <a:schemeClr val="tx1"/>
        </a:buClr>
        <a:buChar char="o"/>
        <a:defRPr sz="1600">
          <a:solidFill>
            <a:schemeClr val="tx1"/>
          </a:solidFill>
          <a:latin typeface="Century Gothic" pitchFamily="34" charset="0"/>
          <a:cs typeface="+mn-cs"/>
        </a:defRPr>
      </a:lvl2pPr>
      <a:lvl3pPr marL="914400" indent="-228600" algn="l" rtl="0" eaLnBrk="1" fontAlgn="base" hangingPunct="1">
        <a:spcBef>
          <a:spcPct val="20000"/>
        </a:spcBef>
        <a:spcAft>
          <a:spcPct val="0"/>
        </a:spcAft>
        <a:buClr>
          <a:schemeClr val="tx1"/>
        </a:buClr>
        <a:buFont typeface="Wingdings" pitchFamily="2" charset="2"/>
        <a:buChar char="§"/>
        <a:defRPr sz="1600">
          <a:solidFill>
            <a:schemeClr val="tx1"/>
          </a:solidFill>
          <a:latin typeface="Century Gothic" pitchFamily="34" charset="0"/>
          <a:cs typeface="+mn-cs"/>
        </a:defRPr>
      </a:lvl3pPr>
      <a:lvl4pPr marL="1257300" indent="-228600" algn="l" rtl="0" eaLnBrk="1" fontAlgn="base" hangingPunct="1">
        <a:spcBef>
          <a:spcPct val="20000"/>
        </a:spcBef>
        <a:spcAft>
          <a:spcPct val="0"/>
        </a:spcAft>
        <a:buClr>
          <a:schemeClr val="tx1"/>
        </a:buClr>
        <a:buChar char="•"/>
        <a:defRPr sz="1600">
          <a:solidFill>
            <a:schemeClr val="tx1"/>
          </a:solidFill>
          <a:latin typeface="Century Gothic" pitchFamily="34" charset="0"/>
          <a:cs typeface="+mn-cs"/>
        </a:defRPr>
      </a:lvl4pPr>
      <a:lvl5pPr marL="1600200" indent="-228600" algn="l" rtl="0" eaLnBrk="1" fontAlgn="base" hangingPunct="1">
        <a:spcBef>
          <a:spcPct val="25000"/>
        </a:spcBef>
        <a:spcAft>
          <a:spcPct val="0"/>
        </a:spcAft>
        <a:buClr>
          <a:schemeClr val="tx1"/>
        </a:buClr>
        <a:buChar char="•"/>
        <a:defRPr sz="1600">
          <a:solidFill>
            <a:schemeClr val="tx1"/>
          </a:solidFill>
          <a:latin typeface="Century Gothic" pitchFamily="34" charset="0"/>
          <a:cs typeface="+mn-cs"/>
        </a:defRPr>
      </a:lvl5pPr>
      <a:lvl6pPr marL="2057400" indent="-228600" algn="l" rtl="0" eaLnBrk="1" fontAlgn="base" hangingPunct="1">
        <a:spcBef>
          <a:spcPct val="25000"/>
        </a:spcBef>
        <a:spcAft>
          <a:spcPct val="0"/>
        </a:spcAft>
        <a:buClr>
          <a:schemeClr val="tx1"/>
        </a:buClr>
        <a:buChar char="•"/>
        <a:defRPr sz="1600">
          <a:solidFill>
            <a:schemeClr val="tx1"/>
          </a:solidFill>
          <a:latin typeface="+mn-lt"/>
          <a:cs typeface="+mn-cs"/>
        </a:defRPr>
      </a:lvl6pPr>
      <a:lvl7pPr marL="2514600" indent="-228600" algn="l" rtl="0" eaLnBrk="1" fontAlgn="base" hangingPunct="1">
        <a:spcBef>
          <a:spcPct val="25000"/>
        </a:spcBef>
        <a:spcAft>
          <a:spcPct val="0"/>
        </a:spcAft>
        <a:buClr>
          <a:schemeClr val="tx1"/>
        </a:buClr>
        <a:buChar char="•"/>
        <a:defRPr sz="1600">
          <a:solidFill>
            <a:schemeClr val="tx1"/>
          </a:solidFill>
          <a:latin typeface="+mn-lt"/>
          <a:cs typeface="+mn-cs"/>
        </a:defRPr>
      </a:lvl7pPr>
      <a:lvl8pPr marL="2971800" indent="-228600" algn="l" rtl="0" eaLnBrk="1" fontAlgn="base" hangingPunct="1">
        <a:spcBef>
          <a:spcPct val="25000"/>
        </a:spcBef>
        <a:spcAft>
          <a:spcPct val="0"/>
        </a:spcAft>
        <a:buClr>
          <a:schemeClr val="tx1"/>
        </a:buClr>
        <a:buChar char="•"/>
        <a:defRPr sz="1600">
          <a:solidFill>
            <a:schemeClr val="tx1"/>
          </a:solidFill>
          <a:latin typeface="+mn-lt"/>
          <a:cs typeface="+mn-cs"/>
        </a:defRPr>
      </a:lvl8pPr>
      <a:lvl9pPr marL="3429000" indent="-228600" algn="l" rtl="0" eaLnBrk="1" fontAlgn="base" hangingPunct="1">
        <a:spcBef>
          <a:spcPct val="25000"/>
        </a:spcBef>
        <a:spcAft>
          <a:spcPct val="0"/>
        </a:spcAft>
        <a:buClr>
          <a:schemeClr val="tx1"/>
        </a:buClr>
        <a:buChar char="•"/>
        <a:defRPr sz="1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3"/>
          <p:cNvSpPr>
            <a:spLocks noGrp="1" noChangeArrowheads="1"/>
          </p:cNvSpPr>
          <p:nvPr>
            <p:ph type="title"/>
          </p:nvPr>
        </p:nvSpPr>
        <p:spPr bwMode="auto">
          <a:xfrm>
            <a:off x="304800" y="533400"/>
            <a:ext cx="6934200" cy="6572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title style</a:t>
            </a:r>
            <a:endParaRPr lang="en-US" dirty="0" smtClean="0"/>
          </a:p>
        </p:txBody>
      </p:sp>
      <p:sp>
        <p:nvSpPr>
          <p:cNvPr id="5123" name="Rectangle 4"/>
          <p:cNvSpPr>
            <a:spLocks noGrp="1" noChangeArrowheads="1"/>
          </p:cNvSpPr>
          <p:nvPr>
            <p:ph type="body" idx="1"/>
          </p:nvPr>
        </p:nvSpPr>
        <p:spPr bwMode="auto">
          <a:xfrm>
            <a:off x="762000" y="1600200"/>
            <a:ext cx="7805738" cy="46370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079" name="Rectangle 7"/>
          <p:cNvSpPr>
            <a:spLocks noGrp="1" noChangeArrowheads="1"/>
          </p:cNvSpPr>
          <p:nvPr>
            <p:ph type="sldNum" sz="quarter" idx="4"/>
          </p:nvPr>
        </p:nvSpPr>
        <p:spPr bwMode="auto">
          <a:xfrm>
            <a:off x="6553200" y="6453188"/>
            <a:ext cx="1981200" cy="268287"/>
          </a:xfrm>
          <a:prstGeom prst="rect">
            <a:avLst/>
          </a:prstGeom>
          <a:solidFill>
            <a:schemeClr val="bg1"/>
          </a:solidFill>
          <a:ln w="9525">
            <a:noFill/>
            <a:miter lim="800000"/>
            <a:headEnd/>
            <a:tailEnd/>
          </a:ln>
          <a:effectLst/>
        </p:spPr>
        <p:txBody>
          <a:bodyPr vert="horz" wrap="square" lIns="91440" tIns="45720" rIns="91440" bIns="45720" numCol="1" anchor="t" anchorCtr="0" compatLnSpc="1">
            <a:prstTxWarp prst="textNoShape">
              <a:avLst/>
            </a:prstTxWarp>
          </a:bodyPr>
          <a:lstStyle>
            <a:lvl1pPr algn="r" fontAlgn="auto">
              <a:spcBef>
                <a:spcPts val="0"/>
              </a:spcBef>
              <a:spcAft>
                <a:spcPts val="0"/>
              </a:spcAft>
              <a:defRPr sz="1200" smtClean="0">
                <a:latin typeface="Verdana" pitchFamily="34" charset="0"/>
                <a:cs typeface="+mn-cs"/>
              </a:defRPr>
            </a:lvl1pPr>
          </a:lstStyle>
          <a:p>
            <a:pPr>
              <a:defRPr/>
            </a:pPr>
            <a:fld id="{B11D4F82-E1D7-44B5-A4E6-742DF0841692}" type="slidenum">
              <a:rPr lang="en-US">
                <a:solidFill>
                  <a:srgbClr val="000000"/>
                </a:solidFill>
              </a:rPr>
              <a:pPr>
                <a:defRPr/>
              </a:pPr>
              <a:t>‹#›</a:t>
            </a:fld>
            <a:endParaRPr lang="en-US" dirty="0">
              <a:solidFill>
                <a:srgbClr val="000000"/>
              </a:solidFill>
            </a:endParaRPr>
          </a:p>
        </p:txBody>
      </p:sp>
      <p:sp>
        <p:nvSpPr>
          <p:cNvPr id="3080" name="Line 8"/>
          <p:cNvSpPr>
            <a:spLocks noChangeShapeType="1"/>
          </p:cNvSpPr>
          <p:nvPr/>
        </p:nvSpPr>
        <p:spPr bwMode="auto">
          <a:xfrm>
            <a:off x="381000" y="914400"/>
            <a:ext cx="7842250" cy="0"/>
          </a:xfrm>
          <a:prstGeom prst="line">
            <a:avLst/>
          </a:prstGeom>
          <a:noFill/>
          <a:ln w="25400" cap="sq">
            <a:solidFill>
              <a:srgbClr val="969696"/>
            </a:solidFill>
            <a:round/>
            <a:headEnd type="none" w="sm" len="sm"/>
            <a:tailEnd type="none" w="sm" len="sm"/>
          </a:ln>
          <a:effectLst/>
        </p:spPr>
        <p:txBody>
          <a:bodyPr/>
          <a:lstStyle/>
          <a:p>
            <a:pPr algn="ctr">
              <a:defRPr/>
            </a:pPr>
            <a:endParaRPr lang="en-US" dirty="0">
              <a:solidFill>
                <a:srgbClr val="000000"/>
              </a:solidFill>
              <a:latin typeface="Century Gothic" pitchFamily="34" charset="0"/>
            </a:endParaRPr>
          </a:p>
        </p:txBody>
      </p:sp>
      <p:sp>
        <p:nvSpPr>
          <p:cNvPr id="3081" name="Text Box 9"/>
          <p:cNvSpPr txBox="1">
            <a:spLocks noChangeArrowheads="1"/>
          </p:cNvSpPr>
          <p:nvPr/>
        </p:nvSpPr>
        <p:spPr bwMode="auto">
          <a:xfrm>
            <a:off x="7924800" y="6430963"/>
            <a:ext cx="609600" cy="274637"/>
          </a:xfrm>
          <a:prstGeom prst="rect">
            <a:avLst/>
          </a:prstGeom>
          <a:noFill/>
          <a:ln w="9525">
            <a:noFill/>
            <a:miter lim="800000"/>
            <a:headEnd/>
            <a:tailEnd/>
          </a:ln>
          <a:effectLst/>
        </p:spPr>
        <p:txBody>
          <a:bodyPr>
            <a:spAutoFit/>
          </a:bodyPr>
          <a:lstStyle/>
          <a:p>
            <a:pPr algn="r">
              <a:spcBef>
                <a:spcPct val="50000"/>
              </a:spcBef>
              <a:defRPr/>
            </a:pPr>
            <a:fld id="{5DDCB601-9600-49A6-96AB-4947D10BB9BA}" type="slidenum">
              <a:rPr lang="en-US" sz="1200">
                <a:solidFill>
                  <a:srgbClr val="000000"/>
                </a:solidFill>
                <a:latin typeface="Century Gothic" pitchFamily="34" charset="0"/>
              </a:rPr>
              <a:pPr algn="r">
                <a:spcBef>
                  <a:spcPct val="50000"/>
                </a:spcBef>
                <a:defRPr/>
              </a:pPr>
              <a:t>‹#›</a:t>
            </a:fld>
            <a:endParaRPr lang="en-US" sz="1200" dirty="0">
              <a:solidFill>
                <a:srgbClr val="000000"/>
              </a:solidFill>
              <a:latin typeface="Century Gothic" pitchFamily="34" charset="0"/>
            </a:endParaRPr>
          </a:p>
        </p:txBody>
      </p:sp>
      <p:pic>
        <p:nvPicPr>
          <p:cNvPr id="8" name="Picture 7" descr="RIDE_logo.JPG"/>
          <p:cNvPicPr>
            <a:picLocks noChangeAspect="1"/>
          </p:cNvPicPr>
          <p:nvPr/>
        </p:nvPicPr>
        <p:blipFill>
          <a:blip r:embed="rId4" cstate="print"/>
          <a:stretch>
            <a:fillRect/>
          </a:stretch>
        </p:blipFill>
        <p:spPr>
          <a:xfrm>
            <a:off x="6858000" y="228600"/>
            <a:ext cx="2286000" cy="567246"/>
          </a:xfrm>
          <a:prstGeom prst="rect">
            <a:avLst/>
          </a:prstGeom>
        </p:spPr>
      </p:pic>
    </p:spTree>
    <p:extLst>
      <p:ext uri="{BB962C8B-B14F-4D97-AF65-F5344CB8AC3E}">
        <p14:creationId xmlns:p14="http://schemas.microsoft.com/office/powerpoint/2010/main" val="3386082037"/>
      </p:ext>
    </p:extLst>
  </p:cSld>
  <p:clrMap bg1="lt1" tx1="dk1" bg2="lt2" tx2="dk2" accent1="accent1" accent2="accent2" accent3="accent3" accent4="accent4" accent5="accent5" accent6="accent6" hlink="hlink" folHlink="folHlink"/>
  <p:sldLayoutIdLst>
    <p:sldLayoutId id="2147483695" r:id="rId1"/>
    <p:sldLayoutId id="2147483696" r:id="rId2"/>
  </p:sldLayoutIdLst>
  <p:transition/>
  <p:timing>
    <p:tnLst>
      <p:par>
        <p:cTn id="1" dur="indefinite" restart="never" nodeType="tmRoot"/>
      </p:par>
    </p:tnLst>
  </p:timing>
  <p:hf hdr="0" ftr="0" dt="0"/>
  <p:txStyles>
    <p:titleStyle>
      <a:lvl1pPr algn="l" rtl="0" eaLnBrk="1" fontAlgn="base" hangingPunct="1">
        <a:spcBef>
          <a:spcPct val="0"/>
        </a:spcBef>
        <a:spcAft>
          <a:spcPct val="0"/>
        </a:spcAft>
        <a:defRPr b="1">
          <a:solidFill>
            <a:schemeClr val="tx2"/>
          </a:solidFill>
          <a:latin typeface="+mj-lt"/>
          <a:ea typeface="+mj-ea"/>
          <a:cs typeface="+mj-cs"/>
        </a:defRPr>
      </a:lvl1pPr>
      <a:lvl2pPr algn="l" rtl="0" eaLnBrk="1" fontAlgn="base" hangingPunct="1">
        <a:spcBef>
          <a:spcPct val="0"/>
        </a:spcBef>
        <a:spcAft>
          <a:spcPct val="0"/>
        </a:spcAft>
        <a:defRPr b="1">
          <a:solidFill>
            <a:schemeClr val="tx2"/>
          </a:solidFill>
          <a:latin typeface="Century Gothic" pitchFamily="34" charset="0"/>
          <a:cs typeface="Arial" pitchFamily="34" charset="0"/>
        </a:defRPr>
      </a:lvl2pPr>
      <a:lvl3pPr algn="l" rtl="0" eaLnBrk="1" fontAlgn="base" hangingPunct="1">
        <a:spcBef>
          <a:spcPct val="0"/>
        </a:spcBef>
        <a:spcAft>
          <a:spcPct val="0"/>
        </a:spcAft>
        <a:defRPr b="1">
          <a:solidFill>
            <a:schemeClr val="tx2"/>
          </a:solidFill>
          <a:latin typeface="Century Gothic" pitchFamily="34" charset="0"/>
          <a:cs typeface="Arial" pitchFamily="34" charset="0"/>
        </a:defRPr>
      </a:lvl3pPr>
      <a:lvl4pPr algn="l" rtl="0" eaLnBrk="1" fontAlgn="base" hangingPunct="1">
        <a:spcBef>
          <a:spcPct val="0"/>
        </a:spcBef>
        <a:spcAft>
          <a:spcPct val="0"/>
        </a:spcAft>
        <a:defRPr b="1">
          <a:solidFill>
            <a:schemeClr val="tx2"/>
          </a:solidFill>
          <a:latin typeface="Century Gothic" pitchFamily="34" charset="0"/>
          <a:cs typeface="Arial" pitchFamily="34" charset="0"/>
        </a:defRPr>
      </a:lvl4pPr>
      <a:lvl5pPr algn="l" rtl="0" eaLnBrk="1" fontAlgn="base" hangingPunct="1">
        <a:spcBef>
          <a:spcPct val="0"/>
        </a:spcBef>
        <a:spcAft>
          <a:spcPct val="0"/>
        </a:spcAft>
        <a:defRPr b="1">
          <a:solidFill>
            <a:schemeClr val="tx2"/>
          </a:solidFill>
          <a:latin typeface="Century Gothic" pitchFamily="34" charset="0"/>
          <a:cs typeface="Arial" pitchFamily="34" charset="0"/>
        </a:defRPr>
      </a:lvl5pPr>
      <a:lvl6pPr marL="457200" algn="l" rtl="0" eaLnBrk="1" fontAlgn="base" hangingPunct="1">
        <a:spcBef>
          <a:spcPct val="0"/>
        </a:spcBef>
        <a:spcAft>
          <a:spcPct val="0"/>
        </a:spcAft>
        <a:defRPr b="1">
          <a:solidFill>
            <a:schemeClr val="tx2"/>
          </a:solidFill>
          <a:latin typeface="Century Gothic" pitchFamily="34" charset="0"/>
          <a:cs typeface="Arial" pitchFamily="34" charset="0"/>
        </a:defRPr>
      </a:lvl6pPr>
      <a:lvl7pPr marL="914400" algn="l" rtl="0" eaLnBrk="1" fontAlgn="base" hangingPunct="1">
        <a:spcBef>
          <a:spcPct val="0"/>
        </a:spcBef>
        <a:spcAft>
          <a:spcPct val="0"/>
        </a:spcAft>
        <a:defRPr b="1">
          <a:solidFill>
            <a:schemeClr val="tx2"/>
          </a:solidFill>
          <a:latin typeface="Century Gothic" pitchFamily="34" charset="0"/>
          <a:cs typeface="Arial" pitchFamily="34" charset="0"/>
        </a:defRPr>
      </a:lvl7pPr>
      <a:lvl8pPr marL="1371600" algn="l" rtl="0" eaLnBrk="1" fontAlgn="base" hangingPunct="1">
        <a:spcBef>
          <a:spcPct val="0"/>
        </a:spcBef>
        <a:spcAft>
          <a:spcPct val="0"/>
        </a:spcAft>
        <a:defRPr b="1">
          <a:solidFill>
            <a:schemeClr val="tx2"/>
          </a:solidFill>
          <a:latin typeface="Century Gothic" pitchFamily="34" charset="0"/>
          <a:cs typeface="Arial" pitchFamily="34" charset="0"/>
        </a:defRPr>
      </a:lvl8pPr>
      <a:lvl9pPr marL="1828800" algn="l" rtl="0" eaLnBrk="1" fontAlgn="base" hangingPunct="1">
        <a:spcBef>
          <a:spcPct val="0"/>
        </a:spcBef>
        <a:spcAft>
          <a:spcPct val="0"/>
        </a:spcAft>
        <a:defRPr b="1">
          <a:solidFill>
            <a:schemeClr val="tx2"/>
          </a:solidFill>
          <a:latin typeface="Century Gothic" pitchFamily="34" charset="0"/>
          <a:cs typeface="Arial" pitchFamily="34" charset="0"/>
        </a:defRPr>
      </a:lvl9pPr>
    </p:titleStyle>
    <p:bodyStyle>
      <a:lvl1pPr marL="228600" indent="-228600" algn="l" rtl="0" eaLnBrk="1" fontAlgn="base" hangingPunct="1">
        <a:spcBef>
          <a:spcPct val="20000"/>
        </a:spcBef>
        <a:spcAft>
          <a:spcPct val="0"/>
        </a:spcAft>
        <a:buClr>
          <a:schemeClr val="tx1"/>
        </a:buClr>
        <a:buChar char="•"/>
        <a:defRPr sz="1600">
          <a:solidFill>
            <a:schemeClr val="tx1"/>
          </a:solidFill>
          <a:latin typeface="Century Gothic" pitchFamily="34" charset="0"/>
          <a:ea typeface="+mn-ea"/>
          <a:cs typeface="+mn-cs"/>
        </a:defRPr>
      </a:lvl1pPr>
      <a:lvl2pPr marL="571500" indent="-228600" algn="l" rtl="0" eaLnBrk="1" fontAlgn="base" hangingPunct="1">
        <a:spcBef>
          <a:spcPct val="20000"/>
        </a:spcBef>
        <a:spcAft>
          <a:spcPct val="0"/>
        </a:spcAft>
        <a:buClr>
          <a:schemeClr val="tx1"/>
        </a:buClr>
        <a:buChar char="o"/>
        <a:defRPr sz="1600">
          <a:solidFill>
            <a:schemeClr val="tx1"/>
          </a:solidFill>
          <a:latin typeface="Century Gothic" pitchFamily="34" charset="0"/>
          <a:cs typeface="+mn-cs"/>
        </a:defRPr>
      </a:lvl2pPr>
      <a:lvl3pPr marL="914400" indent="-228600" algn="l" rtl="0" eaLnBrk="1" fontAlgn="base" hangingPunct="1">
        <a:spcBef>
          <a:spcPct val="20000"/>
        </a:spcBef>
        <a:spcAft>
          <a:spcPct val="0"/>
        </a:spcAft>
        <a:buClr>
          <a:schemeClr val="tx1"/>
        </a:buClr>
        <a:buFont typeface="Wingdings" pitchFamily="2" charset="2"/>
        <a:buChar char="§"/>
        <a:defRPr sz="1600">
          <a:solidFill>
            <a:schemeClr val="tx1"/>
          </a:solidFill>
          <a:latin typeface="Century Gothic" pitchFamily="34" charset="0"/>
          <a:cs typeface="+mn-cs"/>
        </a:defRPr>
      </a:lvl3pPr>
      <a:lvl4pPr marL="1257300" indent="-228600" algn="l" rtl="0" eaLnBrk="1" fontAlgn="base" hangingPunct="1">
        <a:spcBef>
          <a:spcPct val="20000"/>
        </a:spcBef>
        <a:spcAft>
          <a:spcPct val="0"/>
        </a:spcAft>
        <a:buClr>
          <a:schemeClr val="tx1"/>
        </a:buClr>
        <a:buChar char="•"/>
        <a:defRPr sz="1600">
          <a:solidFill>
            <a:schemeClr val="tx1"/>
          </a:solidFill>
          <a:latin typeface="Century Gothic" pitchFamily="34" charset="0"/>
          <a:cs typeface="+mn-cs"/>
        </a:defRPr>
      </a:lvl4pPr>
      <a:lvl5pPr marL="1600200" indent="-228600" algn="l" rtl="0" eaLnBrk="1" fontAlgn="base" hangingPunct="1">
        <a:spcBef>
          <a:spcPct val="25000"/>
        </a:spcBef>
        <a:spcAft>
          <a:spcPct val="0"/>
        </a:spcAft>
        <a:buClr>
          <a:schemeClr val="tx1"/>
        </a:buClr>
        <a:buChar char="•"/>
        <a:defRPr sz="1600">
          <a:solidFill>
            <a:schemeClr val="tx1"/>
          </a:solidFill>
          <a:latin typeface="Century Gothic" pitchFamily="34" charset="0"/>
          <a:cs typeface="+mn-cs"/>
        </a:defRPr>
      </a:lvl5pPr>
      <a:lvl6pPr marL="2057400" indent="-228600" algn="l" rtl="0" eaLnBrk="1" fontAlgn="base" hangingPunct="1">
        <a:spcBef>
          <a:spcPct val="25000"/>
        </a:spcBef>
        <a:spcAft>
          <a:spcPct val="0"/>
        </a:spcAft>
        <a:buClr>
          <a:schemeClr val="tx1"/>
        </a:buClr>
        <a:buChar char="•"/>
        <a:defRPr sz="1600">
          <a:solidFill>
            <a:schemeClr val="tx1"/>
          </a:solidFill>
          <a:latin typeface="+mn-lt"/>
          <a:cs typeface="+mn-cs"/>
        </a:defRPr>
      </a:lvl6pPr>
      <a:lvl7pPr marL="2514600" indent="-228600" algn="l" rtl="0" eaLnBrk="1" fontAlgn="base" hangingPunct="1">
        <a:spcBef>
          <a:spcPct val="25000"/>
        </a:spcBef>
        <a:spcAft>
          <a:spcPct val="0"/>
        </a:spcAft>
        <a:buClr>
          <a:schemeClr val="tx1"/>
        </a:buClr>
        <a:buChar char="•"/>
        <a:defRPr sz="1600">
          <a:solidFill>
            <a:schemeClr val="tx1"/>
          </a:solidFill>
          <a:latin typeface="+mn-lt"/>
          <a:cs typeface="+mn-cs"/>
        </a:defRPr>
      </a:lvl7pPr>
      <a:lvl8pPr marL="2971800" indent="-228600" algn="l" rtl="0" eaLnBrk="1" fontAlgn="base" hangingPunct="1">
        <a:spcBef>
          <a:spcPct val="25000"/>
        </a:spcBef>
        <a:spcAft>
          <a:spcPct val="0"/>
        </a:spcAft>
        <a:buClr>
          <a:schemeClr val="tx1"/>
        </a:buClr>
        <a:buChar char="•"/>
        <a:defRPr sz="1600">
          <a:solidFill>
            <a:schemeClr val="tx1"/>
          </a:solidFill>
          <a:latin typeface="+mn-lt"/>
          <a:cs typeface="+mn-cs"/>
        </a:defRPr>
      </a:lvl8pPr>
      <a:lvl9pPr marL="3429000" indent="-228600" algn="l" rtl="0" eaLnBrk="1" fontAlgn="base" hangingPunct="1">
        <a:spcBef>
          <a:spcPct val="25000"/>
        </a:spcBef>
        <a:spcAft>
          <a:spcPct val="0"/>
        </a:spcAft>
        <a:buClr>
          <a:schemeClr val="tx1"/>
        </a:buClr>
        <a:buChar char="•"/>
        <a:defRPr sz="1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3"/>
          <p:cNvSpPr>
            <a:spLocks noGrp="1" noChangeArrowheads="1"/>
          </p:cNvSpPr>
          <p:nvPr>
            <p:ph type="title"/>
          </p:nvPr>
        </p:nvSpPr>
        <p:spPr bwMode="auto">
          <a:xfrm>
            <a:off x="304800" y="533400"/>
            <a:ext cx="6934200" cy="6572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title style</a:t>
            </a:r>
            <a:endParaRPr lang="en-US" dirty="0" smtClean="0"/>
          </a:p>
        </p:txBody>
      </p:sp>
      <p:sp>
        <p:nvSpPr>
          <p:cNvPr id="5123" name="Rectangle 4"/>
          <p:cNvSpPr>
            <a:spLocks noGrp="1" noChangeArrowheads="1"/>
          </p:cNvSpPr>
          <p:nvPr>
            <p:ph type="body" idx="1"/>
          </p:nvPr>
        </p:nvSpPr>
        <p:spPr bwMode="auto">
          <a:xfrm>
            <a:off x="762000" y="1600200"/>
            <a:ext cx="7805738" cy="46370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080" name="Line 8"/>
          <p:cNvSpPr>
            <a:spLocks noChangeShapeType="1"/>
          </p:cNvSpPr>
          <p:nvPr/>
        </p:nvSpPr>
        <p:spPr bwMode="auto">
          <a:xfrm>
            <a:off x="381000" y="914400"/>
            <a:ext cx="7842250" cy="0"/>
          </a:xfrm>
          <a:prstGeom prst="line">
            <a:avLst/>
          </a:prstGeom>
          <a:noFill/>
          <a:ln w="25400" cap="sq">
            <a:solidFill>
              <a:srgbClr val="969696"/>
            </a:solidFill>
            <a:round/>
            <a:headEnd type="none" w="sm" len="sm"/>
            <a:tailEnd type="none" w="sm" len="sm"/>
          </a:ln>
          <a:effectLst/>
        </p:spPr>
        <p:txBody>
          <a:bodyPr/>
          <a:lstStyle/>
          <a:p>
            <a:pPr algn="ctr">
              <a:defRPr/>
            </a:pPr>
            <a:endParaRPr lang="en-US" dirty="0">
              <a:solidFill>
                <a:srgbClr val="000000"/>
              </a:solidFill>
            </a:endParaRPr>
          </a:p>
        </p:txBody>
      </p:sp>
      <p:sp>
        <p:nvSpPr>
          <p:cNvPr id="3081" name="Text Box 9"/>
          <p:cNvSpPr txBox="1">
            <a:spLocks noChangeArrowheads="1"/>
          </p:cNvSpPr>
          <p:nvPr/>
        </p:nvSpPr>
        <p:spPr bwMode="auto">
          <a:xfrm>
            <a:off x="7924800" y="6430963"/>
            <a:ext cx="609600" cy="274637"/>
          </a:xfrm>
          <a:prstGeom prst="rect">
            <a:avLst/>
          </a:prstGeom>
          <a:noFill/>
          <a:ln w="9525">
            <a:noFill/>
            <a:miter lim="800000"/>
            <a:headEnd/>
            <a:tailEnd/>
          </a:ln>
          <a:effectLst/>
        </p:spPr>
        <p:txBody>
          <a:bodyPr>
            <a:spAutoFit/>
          </a:bodyPr>
          <a:lstStyle/>
          <a:p>
            <a:pPr algn="r">
              <a:spcBef>
                <a:spcPct val="50000"/>
              </a:spcBef>
              <a:defRPr/>
            </a:pPr>
            <a:fld id="{5DDCB601-9600-49A6-96AB-4947D10BB9BA}" type="slidenum">
              <a:rPr lang="en-US" sz="1200">
                <a:solidFill>
                  <a:srgbClr val="000000"/>
                </a:solidFill>
                <a:latin typeface="Century Gothic" pitchFamily="34" charset="0"/>
              </a:rPr>
              <a:pPr algn="r">
                <a:spcBef>
                  <a:spcPct val="50000"/>
                </a:spcBef>
                <a:defRPr/>
              </a:pPr>
              <a:t>‹#›</a:t>
            </a:fld>
            <a:endParaRPr lang="en-US" sz="1200" dirty="0">
              <a:solidFill>
                <a:srgbClr val="000000"/>
              </a:solidFill>
              <a:latin typeface="Century Gothic" pitchFamily="34" charset="0"/>
            </a:endParaRPr>
          </a:p>
        </p:txBody>
      </p:sp>
      <p:pic>
        <p:nvPicPr>
          <p:cNvPr id="7" name="Picture 6" descr="RIDE_logo.JPG"/>
          <p:cNvPicPr>
            <a:picLocks noChangeAspect="1"/>
          </p:cNvPicPr>
          <p:nvPr/>
        </p:nvPicPr>
        <p:blipFill>
          <a:blip r:embed="rId6" cstate="print"/>
          <a:stretch>
            <a:fillRect/>
          </a:stretch>
        </p:blipFill>
        <p:spPr>
          <a:xfrm>
            <a:off x="6858000" y="228600"/>
            <a:ext cx="2286000" cy="567246"/>
          </a:xfrm>
          <a:prstGeom prst="rect">
            <a:avLst/>
          </a:prstGeom>
        </p:spPr>
      </p:pic>
    </p:spTree>
    <p:extLst>
      <p:ext uri="{BB962C8B-B14F-4D97-AF65-F5344CB8AC3E}">
        <p14:creationId xmlns:p14="http://schemas.microsoft.com/office/powerpoint/2010/main" val="786236470"/>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Lst>
  <p:transition/>
  <p:timing>
    <p:tnLst>
      <p:par>
        <p:cTn id="1" dur="indefinite" restart="never" nodeType="tmRoot"/>
      </p:par>
    </p:tnLst>
  </p:timing>
  <p:hf hdr="0" ftr="0" dt="0"/>
  <p:txStyles>
    <p:titleStyle>
      <a:lvl1pPr algn="l" rtl="0" eaLnBrk="1" fontAlgn="base" hangingPunct="1">
        <a:spcBef>
          <a:spcPct val="0"/>
        </a:spcBef>
        <a:spcAft>
          <a:spcPct val="0"/>
        </a:spcAft>
        <a:defRPr b="1">
          <a:solidFill>
            <a:schemeClr val="tx2"/>
          </a:solidFill>
          <a:latin typeface="+mj-lt"/>
          <a:ea typeface="+mj-ea"/>
          <a:cs typeface="+mj-cs"/>
        </a:defRPr>
      </a:lvl1pPr>
      <a:lvl2pPr algn="l" rtl="0" eaLnBrk="1" fontAlgn="base" hangingPunct="1">
        <a:spcBef>
          <a:spcPct val="0"/>
        </a:spcBef>
        <a:spcAft>
          <a:spcPct val="0"/>
        </a:spcAft>
        <a:defRPr b="1">
          <a:solidFill>
            <a:schemeClr val="tx2"/>
          </a:solidFill>
          <a:latin typeface="Century Gothic" pitchFamily="34" charset="0"/>
          <a:cs typeface="Arial" pitchFamily="34" charset="0"/>
        </a:defRPr>
      </a:lvl2pPr>
      <a:lvl3pPr algn="l" rtl="0" eaLnBrk="1" fontAlgn="base" hangingPunct="1">
        <a:spcBef>
          <a:spcPct val="0"/>
        </a:spcBef>
        <a:spcAft>
          <a:spcPct val="0"/>
        </a:spcAft>
        <a:defRPr b="1">
          <a:solidFill>
            <a:schemeClr val="tx2"/>
          </a:solidFill>
          <a:latin typeface="Century Gothic" pitchFamily="34" charset="0"/>
          <a:cs typeface="Arial" pitchFamily="34" charset="0"/>
        </a:defRPr>
      </a:lvl3pPr>
      <a:lvl4pPr algn="l" rtl="0" eaLnBrk="1" fontAlgn="base" hangingPunct="1">
        <a:spcBef>
          <a:spcPct val="0"/>
        </a:spcBef>
        <a:spcAft>
          <a:spcPct val="0"/>
        </a:spcAft>
        <a:defRPr b="1">
          <a:solidFill>
            <a:schemeClr val="tx2"/>
          </a:solidFill>
          <a:latin typeface="Century Gothic" pitchFamily="34" charset="0"/>
          <a:cs typeface="Arial" pitchFamily="34" charset="0"/>
        </a:defRPr>
      </a:lvl4pPr>
      <a:lvl5pPr algn="l" rtl="0" eaLnBrk="1" fontAlgn="base" hangingPunct="1">
        <a:spcBef>
          <a:spcPct val="0"/>
        </a:spcBef>
        <a:spcAft>
          <a:spcPct val="0"/>
        </a:spcAft>
        <a:defRPr b="1">
          <a:solidFill>
            <a:schemeClr val="tx2"/>
          </a:solidFill>
          <a:latin typeface="Century Gothic" pitchFamily="34" charset="0"/>
          <a:cs typeface="Arial" pitchFamily="34" charset="0"/>
        </a:defRPr>
      </a:lvl5pPr>
      <a:lvl6pPr marL="457200" algn="l" rtl="0" eaLnBrk="1" fontAlgn="base" hangingPunct="1">
        <a:spcBef>
          <a:spcPct val="0"/>
        </a:spcBef>
        <a:spcAft>
          <a:spcPct val="0"/>
        </a:spcAft>
        <a:defRPr b="1">
          <a:solidFill>
            <a:schemeClr val="tx2"/>
          </a:solidFill>
          <a:latin typeface="Century Gothic" pitchFamily="34" charset="0"/>
          <a:cs typeface="Arial" pitchFamily="34" charset="0"/>
        </a:defRPr>
      </a:lvl6pPr>
      <a:lvl7pPr marL="914400" algn="l" rtl="0" eaLnBrk="1" fontAlgn="base" hangingPunct="1">
        <a:spcBef>
          <a:spcPct val="0"/>
        </a:spcBef>
        <a:spcAft>
          <a:spcPct val="0"/>
        </a:spcAft>
        <a:defRPr b="1">
          <a:solidFill>
            <a:schemeClr val="tx2"/>
          </a:solidFill>
          <a:latin typeface="Century Gothic" pitchFamily="34" charset="0"/>
          <a:cs typeface="Arial" pitchFamily="34" charset="0"/>
        </a:defRPr>
      </a:lvl7pPr>
      <a:lvl8pPr marL="1371600" algn="l" rtl="0" eaLnBrk="1" fontAlgn="base" hangingPunct="1">
        <a:spcBef>
          <a:spcPct val="0"/>
        </a:spcBef>
        <a:spcAft>
          <a:spcPct val="0"/>
        </a:spcAft>
        <a:defRPr b="1">
          <a:solidFill>
            <a:schemeClr val="tx2"/>
          </a:solidFill>
          <a:latin typeface="Century Gothic" pitchFamily="34" charset="0"/>
          <a:cs typeface="Arial" pitchFamily="34" charset="0"/>
        </a:defRPr>
      </a:lvl8pPr>
      <a:lvl9pPr marL="1828800" algn="l" rtl="0" eaLnBrk="1" fontAlgn="base" hangingPunct="1">
        <a:spcBef>
          <a:spcPct val="0"/>
        </a:spcBef>
        <a:spcAft>
          <a:spcPct val="0"/>
        </a:spcAft>
        <a:defRPr b="1">
          <a:solidFill>
            <a:schemeClr val="tx2"/>
          </a:solidFill>
          <a:latin typeface="Century Gothic" pitchFamily="34" charset="0"/>
          <a:cs typeface="Arial" pitchFamily="34" charset="0"/>
        </a:defRPr>
      </a:lvl9pPr>
    </p:titleStyle>
    <p:bodyStyle>
      <a:lvl1pPr marL="228600" indent="-228600" algn="l" rtl="0" eaLnBrk="1" fontAlgn="base" hangingPunct="1">
        <a:spcBef>
          <a:spcPct val="20000"/>
        </a:spcBef>
        <a:spcAft>
          <a:spcPct val="0"/>
        </a:spcAft>
        <a:buClr>
          <a:schemeClr val="tx1"/>
        </a:buClr>
        <a:buChar char="•"/>
        <a:defRPr sz="1600">
          <a:solidFill>
            <a:schemeClr val="tx1"/>
          </a:solidFill>
          <a:latin typeface="+mn-lt"/>
          <a:ea typeface="+mn-ea"/>
          <a:cs typeface="+mn-cs"/>
        </a:defRPr>
      </a:lvl1pPr>
      <a:lvl2pPr marL="571500" indent="-228600" algn="l" rtl="0" eaLnBrk="1" fontAlgn="base" hangingPunct="1">
        <a:spcBef>
          <a:spcPct val="20000"/>
        </a:spcBef>
        <a:spcAft>
          <a:spcPct val="0"/>
        </a:spcAft>
        <a:buClr>
          <a:schemeClr val="tx1"/>
        </a:buClr>
        <a:buChar char="o"/>
        <a:defRPr sz="1600">
          <a:solidFill>
            <a:schemeClr val="tx1"/>
          </a:solidFill>
          <a:latin typeface="+mn-lt"/>
          <a:cs typeface="+mn-cs"/>
        </a:defRPr>
      </a:lvl2pPr>
      <a:lvl3pPr marL="914400" indent="-228600" algn="l" rtl="0" eaLnBrk="1" fontAlgn="base" hangingPunct="1">
        <a:spcBef>
          <a:spcPct val="20000"/>
        </a:spcBef>
        <a:spcAft>
          <a:spcPct val="0"/>
        </a:spcAft>
        <a:buClr>
          <a:schemeClr val="tx1"/>
        </a:buClr>
        <a:buFont typeface="Wingdings" pitchFamily="2" charset="2"/>
        <a:buChar char="§"/>
        <a:defRPr sz="1600">
          <a:solidFill>
            <a:schemeClr val="tx1"/>
          </a:solidFill>
          <a:latin typeface="+mn-lt"/>
          <a:cs typeface="+mn-cs"/>
        </a:defRPr>
      </a:lvl3pPr>
      <a:lvl4pPr marL="1257300" indent="-228600" algn="l" rtl="0" eaLnBrk="1" fontAlgn="base" hangingPunct="1">
        <a:spcBef>
          <a:spcPct val="20000"/>
        </a:spcBef>
        <a:spcAft>
          <a:spcPct val="0"/>
        </a:spcAft>
        <a:buClr>
          <a:schemeClr val="tx1"/>
        </a:buClr>
        <a:buChar char="•"/>
        <a:defRPr sz="1600">
          <a:solidFill>
            <a:schemeClr val="tx1"/>
          </a:solidFill>
          <a:latin typeface="+mn-lt"/>
          <a:cs typeface="+mn-cs"/>
        </a:defRPr>
      </a:lvl4pPr>
      <a:lvl5pPr marL="1600200" indent="-228600" algn="l" rtl="0" eaLnBrk="1" fontAlgn="base" hangingPunct="1">
        <a:spcBef>
          <a:spcPct val="25000"/>
        </a:spcBef>
        <a:spcAft>
          <a:spcPct val="0"/>
        </a:spcAft>
        <a:buClr>
          <a:schemeClr val="tx1"/>
        </a:buClr>
        <a:buChar char="•"/>
        <a:defRPr sz="1600">
          <a:solidFill>
            <a:schemeClr val="tx1"/>
          </a:solidFill>
          <a:latin typeface="+mn-lt"/>
          <a:cs typeface="+mn-cs"/>
        </a:defRPr>
      </a:lvl5pPr>
      <a:lvl6pPr marL="2057400" indent="-228600" algn="l" rtl="0" eaLnBrk="1" fontAlgn="base" hangingPunct="1">
        <a:spcBef>
          <a:spcPct val="25000"/>
        </a:spcBef>
        <a:spcAft>
          <a:spcPct val="0"/>
        </a:spcAft>
        <a:buClr>
          <a:schemeClr val="tx1"/>
        </a:buClr>
        <a:buChar char="•"/>
        <a:defRPr sz="1600">
          <a:solidFill>
            <a:schemeClr val="tx1"/>
          </a:solidFill>
          <a:latin typeface="+mn-lt"/>
          <a:cs typeface="+mn-cs"/>
        </a:defRPr>
      </a:lvl6pPr>
      <a:lvl7pPr marL="2514600" indent="-228600" algn="l" rtl="0" eaLnBrk="1" fontAlgn="base" hangingPunct="1">
        <a:spcBef>
          <a:spcPct val="25000"/>
        </a:spcBef>
        <a:spcAft>
          <a:spcPct val="0"/>
        </a:spcAft>
        <a:buClr>
          <a:schemeClr val="tx1"/>
        </a:buClr>
        <a:buChar char="•"/>
        <a:defRPr sz="1600">
          <a:solidFill>
            <a:schemeClr val="tx1"/>
          </a:solidFill>
          <a:latin typeface="+mn-lt"/>
          <a:cs typeface="+mn-cs"/>
        </a:defRPr>
      </a:lvl7pPr>
      <a:lvl8pPr marL="2971800" indent="-228600" algn="l" rtl="0" eaLnBrk="1" fontAlgn="base" hangingPunct="1">
        <a:spcBef>
          <a:spcPct val="25000"/>
        </a:spcBef>
        <a:spcAft>
          <a:spcPct val="0"/>
        </a:spcAft>
        <a:buClr>
          <a:schemeClr val="tx1"/>
        </a:buClr>
        <a:buChar char="•"/>
        <a:defRPr sz="1600">
          <a:solidFill>
            <a:schemeClr val="tx1"/>
          </a:solidFill>
          <a:latin typeface="+mn-lt"/>
          <a:cs typeface="+mn-cs"/>
        </a:defRPr>
      </a:lvl8pPr>
      <a:lvl9pPr marL="3429000" indent="-228600" algn="l" rtl="0" eaLnBrk="1" fontAlgn="base" hangingPunct="1">
        <a:spcBef>
          <a:spcPct val="25000"/>
        </a:spcBef>
        <a:spcAft>
          <a:spcPct val="0"/>
        </a:spcAft>
        <a:buClr>
          <a:schemeClr val="tx1"/>
        </a:buClr>
        <a:buChar char="•"/>
        <a:defRPr sz="1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hyperlink" Target="http://understandthescore.org/" TargetMode="Externa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1371600"/>
            <a:ext cx="6019800" cy="1752600"/>
          </a:xfrm>
        </p:spPr>
        <p:txBody>
          <a:bodyPr/>
          <a:lstStyle/>
          <a:p>
            <a:pPr algn="ctr"/>
            <a:r>
              <a:rPr lang="en-US" altLang="en-US" b="1" dirty="0" smtClean="0">
                <a:ea typeface="ＭＳ Ｐゴシック" pitchFamily="34" charset="-128"/>
              </a:rPr>
              <a:t>2015 PARCC Results for R.I:</a:t>
            </a:r>
            <a:br>
              <a:rPr lang="en-US" altLang="en-US" b="1" dirty="0" smtClean="0">
                <a:ea typeface="ＭＳ Ｐゴシック" pitchFamily="34" charset="-128"/>
              </a:rPr>
            </a:br>
            <a:r>
              <a:rPr lang="en-US" altLang="en-US" b="1" dirty="0" smtClean="0">
                <a:ea typeface="ＭＳ Ｐゴシック" pitchFamily="34" charset="-128"/>
              </a:rPr>
              <a:t>Work to do, focus on teaching and learning </a:t>
            </a:r>
            <a:endParaRPr lang="en-US" b="1" dirty="0"/>
          </a:p>
        </p:txBody>
      </p:sp>
      <p:sp>
        <p:nvSpPr>
          <p:cNvPr id="5" name="TextBox 4"/>
          <p:cNvSpPr txBox="1"/>
          <p:nvPr/>
        </p:nvSpPr>
        <p:spPr>
          <a:xfrm>
            <a:off x="1600200" y="4038600"/>
            <a:ext cx="6705600" cy="646331"/>
          </a:xfrm>
          <a:prstGeom prst="rect">
            <a:avLst/>
          </a:prstGeom>
          <a:noFill/>
        </p:spPr>
        <p:txBody>
          <a:bodyPr wrap="square" rtlCol="0">
            <a:spAutoFit/>
          </a:bodyPr>
          <a:lstStyle/>
          <a:p>
            <a:pPr algn="ctr"/>
            <a:r>
              <a:rPr lang="en-US" dirty="0" smtClean="0">
                <a:latin typeface="Calibri" panose="020F0502020204030204" pitchFamily="34" charset="0"/>
              </a:rPr>
              <a:t>First Results of PARCC Assessments</a:t>
            </a:r>
            <a:br>
              <a:rPr lang="en-US" dirty="0" smtClean="0">
                <a:latin typeface="Calibri" panose="020F0502020204030204" pitchFamily="34" charset="0"/>
              </a:rPr>
            </a:br>
            <a:r>
              <a:rPr lang="en-US" dirty="0" smtClean="0">
                <a:latin typeface="Calibri" panose="020F0502020204030204" pitchFamily="34" charset="0"/>
              </a:rPr>
              <a:t> November 2015</a:t>
            </a:r>
            <a:endParaRPr lang="en-US" dirty="0">
              <a:latin typeface="Calibri" panose="020F0502020204030204" pitchFamily="34" charset="0"/>
            </a:endParaRPr>
          </a:p>
        </p:txBody>
      </p:sp>
    </p:spTree>
    <p:extLst>
      <p:ext uri="{BB962C8B-B14F-4D97-AF65-F5344CB8AC3E}">
        <p14:creationId xmlns:p14="http://schemas.microsoft.com/office/powerpoint/2010/main" val="1213210440"/>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6200" y="304800"/>
            <a:ext cx="7010400" cy="838200"/>
          </a:xfrm>
        </p:spPr>
        <p:txBody>
          <a:bodyPr/>
          <a:lstStyle/>
          <a:p>
            <a:r>
              <a:rPr lang="en-US" sz="2800" dirty="0">
                <a:latin typeface="Calibri" panose="020F0502020204030204" pitchFamily="34" charset="0"/>
              </a:rPr>
              <a:t>ELA/Literacy: Percentage at Each Performance Level</a:t>
            </a:r>
            <a:r>
              <a:rPr lang="en-US" dirty="0"/>
              <a:t/>
            </a:r>
            <a:br>
              <a:rPr lang="en-US" dirty="0"/>
            </a:br>
            <a:endParaRPr lang="en-US" dirty="0"/>
          </a:p>
        </p:txBody>
      </p:sp>
      <p:graphicFrame>
        <p:nvGraphicFramePr>
          <p:cNvPr id="5" name="Chart 4"/>
          <p:cNvGraphicFramePr/>
          <p:nvPr>
            <p:extLst>
              <p:ext uri="{D42A27DB-BD31-4B8C-83A1-F6EECF244321}">
                <p14:modId xmlns:p14="http://schemas.microsoft.com/office/powerpoint/2010/main" val="3967101343"/>
              </p:ext>
            </p:extLst>
          </p:nvPr>
        </p:nvGraphicFramePr>
        <p:xfrm>
          <a:off x="457200" y="1981200"/>
          <a:ext cx="8382000" cy="44196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Table 5"/>
          <p:cNvGraphicFramePr>
            <a:graphicFrameLocks noGrp="1"/>
          </p:cNvGraphicFramePr>
          <p:nvPr>
            <p:extLst>
              <p:ext uri="{D42A27DB-BD31-4B8C-83A1-F6EECF244321}">
                <p14:modId xmlns:p14="http://schemas.microsoft.com/office/powerpoint/2010/main" val="1330625707"/>
              </p:ext>
            </p:extLst>
          </p:nvPr>
        </p:nvGraphicFramePr>
        <p:xfrm>
          <a:off x="1371601" y="1371600"/>
          <a:ext cx="6629400" cy="741680"/>
        </p:xfrm>
        <a:graphic>
          <a:graphicData uri="http://schemas.openxmlformats.org/drawingml/2006/table">
            <a:tbl>
              <a:tblPr firstRow="1" bandRow="1">
                <a:tableStyleId>{5C22544A-7EE6-4342-B048-85BDC9FD1C3A}</a:tableStyleId>
              </a:tblPr>
              <a:tblGrid>
                <a:gridCol w="736600"/>
                <a:gridCol w="736600"/>
                <a:gridCol w="736600"/>
                <a:gridCol w="736600"/>
                <a:gridCol w="736600"/>
                <a:gridCol w="736600"/>
                <a:gridCol w="736600"/>
                <a:gridCol w="736600"/>
                <a:gridCol w="736600"/>
              </a:tblGrid>
              <a:tr h="370840">
                <a:tc gridSpan="9">
                  <a:txBody>
                    <a:bodyPr/>
                    <a:lstStyle/>
                    <a:p>
                      <a:pPr algn="ctr"/>
                      <a:r>
                        <a:rPr lang="en-US" sz="1600" b="1" dirty="0" smtClean="0">
                          <a:solidFill>
                            <a:schemeClr val="tx1"/>
                          </a:solidFill>
                          <a:latin typeface="Calibri" panose="020F0502020204030204" pitchFamily="34" charset="0"/>
                        </a:rPr>
                        <a:t>Meets and Exceeds Expectations</a:t>
                      </a:r>
                      <a:endParaRPr lang="en-US" sz="1600" b="1" dirty="0">
                        <a:solidFill>
                          <a:schemeClr val="tx1"/>
                        </a:solidFill>
                        <a:latin typeface="Calibri" panose="020F0502020204030204" pitchFamily="34" charset="0"/>
                      </a:endParaRPr>
                    </a:p>
                  </a:txBody>
                  <a:tcPr>
                    <a:noFill/>
                  </a:tcPr>
                </a:tc>
                <a:tc hMerge="1">
                  <a:txBody>
                    <a:bodyPr/>
                    <a:lstStyle/>
                    <a:p>
                      <a:endParaRPr lang="en-US" dirty="0"/>
                    </a:p>
                  </a:txBody>
                  <a:tcPr>
                    <a:noFill/>
                  </a:tcPr>
                </a:tc>
                <a:tc hMerge="1">
                  <a:txBody>
                    <a:bodyPr/>
                    <a:lstStyle/>
                    <a:p>
                      <a:endParaRPr lang="en-US" dirty="0"/>
                    </a:p>
                  </a:txBody>
                  <a:tcPr>
                    <a:noFill/>
                  </a:tcPr>
                </a:tc>
                <a:tc hMerge="1">
                  <a:txBody>
                    <a:bodyPr/>
                    <a:lstStyle/>
                    <a:p>
                      <a:endParaRPr lang="en-US" dirty="0"/>
                    </a:p>
                  </a:txBody>
                  <a:tcPr>
                    <a:noFill/>
                  </a:tcPr>
                </a:tc>
                <a:tc hMerge="1">
                  <a:txBody>
                    <a:bodyPr/>
                    <a:lstStyle/>
                    <a:p>
                      <a:endParaRPr lang="en-US" dirty="0"/>
                    </a:p>
                  </a:txBody>
                  <a:tcPr>
                    <a:noFill/>
                  </a:tcPr>
                </a:tc>
                <a:tc hMerge="1">
                  <a:txBody>
                    <a:bodyPr/>
                    <a:lstStyle/>
                    <a:p>
                      <a:endParaRPr lang="en-US" dirty="0"/>
                    </a:p>
                  </a:txBody>
                  <a:tcPr>
                    <a:noFill/>
                  </a:tcPr>
                </a:tc>
                <a:tc hMerge="1">
                  <a:txBody>
                    <a:bodyPr/>
                    <a:lstStyle/>
                    <a:p>
                      <a:endParaRPr lang="en-US" dirty="0"/>
                    </a:p>
                  </a:txBody>
                  <a:tcPr>
                    <a:noFill/>
                  </a:tcPr>
                </a:tc>
                <a:tc hMerge="1">
                  <a:txBody>
                    <a:bodyPr/>
                    <a:lstStyle/>
                    <a:p>
                      <a:endParaRPr lang="en-US" dirty="0"/>
                    </a:p>
                  </a:txBody>
                  <a:tcPr>
                    <a:noFill/>
                  </a:tcPr>
                </a:tc>
                <a:tc hMerge="1">
                  <a:txBody>
                    <a:bodyPr/>
                    <a:lstStyle/>
                    <a:p>
                      <a:endParaRPr lang="en-US" dirty="0"/>
                    </a:p>
                  </a:txBody>
                  <a:tcPr>
                    <a:noFill/>
                  </a:tcPr>
                </a:tc>
              </a:tr>
              <a:tr h="370840">
                <a:tc>
                  <a:txBody>
                    <a:bodyPr/>
                    <a:lstStyle/>
                    <a:p>
                      <a:r>
                        <a:rPr lang="en-US" sz="1600" b="1" dirty="0" smtClean="0">
                          <a:latin typeface="Calibri" panose="020F0502020204030204" pitchFamily="34" charset="0"/>
                        </a:rPr>
                        <a:t>36%</a:t>
                      </a:r>
                      <a:endParaRPr lang="en-US" sz="1600" b="1" dirty="0">
                        <a:latin typeface="Calibri" panose="020F0502020204030204" pitchFamily="34" charset="0"/>
                      </a:endParaRPr>
                    </a:p>
                  </a:txBody>
                  <a:tcPr>
                    <a:noFill/>
                  </a:tcPr>
                </a:tc>
                <a:tc>
                  <a:txBody>
                    <a:bodyPr/>
                    <a:lstStyle/>
                    <a:p>
                      <a:r>
                        <a:rPr lang="en-US" sz="1600" b="1" dirty="0" smtClean="0">
                          <a:latin typeface="Calibri" panose="020F0502020204030204" pitchFamily="34" charset="0"/>
                        </a:rPr>
                        <a:t>37%</a:t>
                      </a:r>
                      <a:endParaRPr lang="en-US" sz="1600" b="1" dirty="0">
                        <a:latin typeface="Calibri" panose="020F0502020204030204" pitchFamily="34" charset="0"/>
                      </a:endParaRPr>
                    </a:p>
                  </a:txBody>
                  <a:tcPr>
                    <a:noFill/>
                  </a:tcPr>
                </a:tc>
                <a:tc>
                  <a:txBody>
                    <a:bodyPr/>
                    <a:lstStyle/>
                    <a:p>
                      <a:r>
                        <a:rPr lang="en-US" sz="1600" b="1" dirty="0" smtClean="0">
                          <a:latin typeface="Calibri" panose="020F0502020204030204" pitchFamily="34" charset="0"/>
                        </a:rPr>
                        <a:t>38%</a:t>
                      </a:r>
                      <a:endParaRPr lang="en-US" sz="1600" b="1" dirty="0">
                        <a:latin typeface="Calibri" panose="020F0502020204030204" pitchFamily="34" charset="0"/>
                      </a:endParaRPr>
                    </a:p>
                  </a:txBody>
                  <a:tcPr>
                    <a:noFill/>
                  </a:tcPr>
                </a:tc>
                <a:tc>
                  <a:txBody>
                    <a:bodyPr/>
                    <a:lstStyle/>
                    <a:p>
                      <a:r>
                        <a:rPr lang="en-US" sz="1600" b="1" dirty="0" smtClean="0">
                          <a:latin typeface="Calibri" panose="020F0502020204030204" pitchFamily="34" charset="0"/>
                        </a:rPr>
                        <a:t>37%</a:t>
                      </a:r>
                      <a:endParaRPr lang="en-US" sz="1600" b="1" dirty="0">
                        <a:latin typeface="Calibri" panose="020F0502020204030204" pitchFamily="34" charset="0"/>
                      </a:endParaRPr>
                    </a:p>
                  </a:txBody>
                  <a:tcPr>
                    <a:noFill/>
                  </a:tcPr>
                </a:tc>
                <a:tc>
                  <a:txBody>
                    <a:bodyPr/>
                    <a:lstStyle/>
                    <a:p>
                      <a:r>
                        <a:rPr lang="en-US" sz="1600" b="1" dirty="0" smtClean="0">
                          <a:latin typeface="Calibri" panose="020F0502020204030204" pitchFamily="34" charset="0"/>
                        </a:rPr>
                        <a:t>35%</a:t>
                      </a:r>
                      <a:endParaRPr lang="en-US" sz="1600" b="1" dirty="0">
                        <a:latin typeface="Calibri" panose="020F0502020204030204" pitchFamily="34" charset="0"/>
                      </a:endParaRPr>
                    </a:p>
                  </a:txBody>
                  <a:tcPr>
                    <a:noFill/>
                  </a:tcPr>
                </a:tc>
                <a:tc>
                  <a:txBody>
                    <a:bodyPr/>
                    <a:lstStyle/>
                    <a:p>
                      <a:r>
                        <a:rPr lang="en-US" sz="1600" b="1" dirty="0" smtClean="0">
                          <a:latin typeface="Calibri" panose="020F0502020204030204" pitchFamily="34" charset="0"/>
                        </a:rPr>
                        <a:t>39%</a:t>
                      </a:r>
                      <a:endParaRPr lang="en-US" sz="1600" b="1" dirty="0">
                        <a:latin typeface="Calibri" panose="020F0502020204030204" pitchFamily="34" charset="0"/>
                      </a:endParaRPr>
                    </a:p>
                  </a:txBody>
                  <a:tcPr>
                    <a:noFill/>
                  </a:tcPr>
                </a:tc>
                <a:tc>
                  <a:txBody>
                    <a:bodyPr/>
                    <a:lstStyle/>
                    <a:p>
                      <a:r>
                        <a:rPr lang="en-US" sz="1600" b="1" dirty="0" smtClean="0">
                          <a:latin typeface="Calibri" panose="020F0502020204030204" pitchFamily="34" charset="0"/>
                        </a:rPr>
                        <a:t>35%</a:t>
                      </a:r>
                      <a:endParaRPr lang="en-US" sz="1600" b="1" dirty="0">
                        <a:latin typeface="Calibri" panose="020F0502020204030204" pitchFamily="34" charset="0"/>
                      </a:endParaRPr>
                    </a:p>
                  </a:txBody>
                  <a:tcPr>
                    <a:noFill/>
                  </a:tcPr>
                </a:tc>
                <a:tc>
                  <a:txBody>
                    <a:bodyPr/>
                    <a:lstStyle/>
                    <a:p>
                      <a:r>
                        <a:rPr lang="en-US" sz="1600" b="1" dirty="0" smtClean="0">
                          <a:latin typeface="Calibri" panose="020F0502020204030204" pitchFamily="34" charset="0"/>
                        </a:rPr>
                        <a:t>33%</a:t>
                      </a:r>
                      <a:endParaRPr lang="en-US" sz="1600" b="1" dirty="0">
                        <a:latin typeface="Calibri" panose="020F0502020204030204" pitchFamily="34" charset="0"/>
                      </a:endParaRPr>
                    </a:p>
                  </a:txBody>
                  <a:tcPr>
                    <a:noFill/>
                  </a:tcPr>
                </a:tc>
                <a:tc>
                  <a:txBody>
                    <a:bodyPr/>
                    <a:lstStyle/>
                    <a:p>
                      <a:r>
                        <a:rPr lang="en-US" sz="1600" b="1" dirty="0" smtClean="0">
                          <a:latin typeface="Calibri" panose="020F0502020204030204" pitchFamily="34" charset="0"/>
                        </a:rPr>
                        <a:t>31%</a:t>
                      </a:r>
                      <a:endParaRPr lang="en-US" sz="1600" b="1" dirty="0">
                        <a:latin typeface="Calibri" panose="020F0502020204030204" pitchFamily="34" charset="0"/>
                      </a:endParaRPr>
                    </a:p>
                  </a:txBody>
                  <a:tcPr>
                    <a:noFill/>
                  </a:tcPr>
                </a:tc>
              </a:tr>
            </a:tbl>
          </a:graphicData>
        </a:graphic>
      </p:graphicFrame>
    </p:spTree>
    <p:extLst>
      <p:ext uri="{BB962C8B-B14F-4D97-AF65-F5344CB8AC3E}">
        <p14:creationId xmlns:p14="http://schemas.microsoft.com/office/powerpoint/2010/main" val="3412282965"/>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7086600" cy="1066800"/>
          </a:xfrm>
        </p:spPr>
        <p:txBody>
          <a:bodyPr/>
          <a:lstStyle/>
          <a:p>
            <a:r>
              <a:rPr lang="en-US" sz="2400" dirty="0">
                <a:latin typeface="Calibri" panose="020F0502020204030204" pitchFamily="34" charset="0"/>
              </a:rPr>
              <a:t>Math: </a:t>
            </a:r>
            <a:r>
              <a:rPr lang="en-US" sz="2400" dirty="0" smtClean="0">
                <a:solidFill>
                  <a:schemeClr val="tx1"/>
                </a:solidFill>
                <a:latin typeface="Calibri" panose="020F0502020204030204" pitchFamily="34" charset="0"/>
              </a:rPr>
              <a:t>Uneven performance among students; especially at higher grade levels</a:t>
            </a:r>
            <a:endParaRPr lang="en-US" sz="2400" dirty="0">
              <a:latin typeface="Calibri" panose="020F0502020204030204" pitchFamily="34" charset="0"/>
            </a:endParaRPr>
          </a:p>
        </p:txBody>
      </p:sp>
      <p:sp>
        <p:nvSpPr>
          <p:cNvPr id="3" name="TextBox 2"/>
          <p:cNvSpPr txBox="1"/>
          <p:nvPr/>
        </p:nvSpPr>
        <p:spPr>
          <a:xfrm>
            <a:off x="381000" y="1219200"/>
            <a:ext cx="8305800" cy="4235006"/>
          </a:xfrm>
          <a:prstGeom prst="rect">
            <a:avLst/>
          </a:prstGeom>
          <a:noFill/>
        </p:spPr>
        <p:txBody>
          <a:bodyPr wrap="square" rtlCol="0">
            <a:spAutoFit/>
          </a:bodyPr>
          <a:lstStyle/>
          <a:p>
            <a:endParaRPr lang="en-US" sz="1000" u="sng" dirty="0" smtClean="0">
              <a:latin typeface="Calibri" panose="020F0502020204030204" pitchFamily="34" charset="0"/>
            </a:endParaRPr>
          </a:p>
          <a:p>
            <a:pPr marL="228600" indent="-228600" fontAlgn="base">
              <a:spcBef>
                <a:spcPct val="20000"/>
              </a:spcBef>
              <a:spcAft>
                <a:spcPct val="0"/>
              </a:spcAft>
              <a:buClr>
                <a:srgbClr val="8F23B3"/>
              </a:buClr>
              <a:buFont typeface="Arial" panose="020B0604020202020204" pitchFamily="34" charset="0"/>
              <a:buChar char="•"/>
            </a:pPr>
            <a:r>
              <a:rPr lang="en-US" sz="2400" dirty="0">
                <a:latin typeface="Calibri" panose="020F0502020204030204" pitchFamily="34" charset="0"/>
              </a:rPr>
              <a:t>About 25% </a:t>
            </a:r>
            <a:r>
              <a:rPr lang="en-US" sz="2400" dirty="0" smtClean="0">
                <a:latin typeface="Calibri" panose="020F0502020204030204" pitchFamily="34" charset="0"/>
              </a:rPr>
              <a:t>in grades </a:t>
            </a:r>
            <a:r>
              <a:rPr lang="en-US" sz="2400" dirty="0">
                <a:latin typeface="Calibri" panose="020F0502020204030204" pitchFamily="34" charset="0"/>
              </a:rPr>
              <a:t>3-8 and high school </a:t>
            </a:r>
            <a:r>
              <a:rPr lang="en-US" sz="2400" dirty="0" smtClean="0">
                <a:latin typeface="Calibri" panose="020F0502020204030204" pitchFamily="34" charset="0"/>
              </a:rPr>
              <a:t>“met </a:t>
            </a:r>
            <a:r>
              <a:rPr lang="en-US" sz="2400" dirty="0">
                <a:latin typeface="Calibri" panose="020F0502020204030204" pitchFamily="34" charset="0"/>
              </a:rPr>
              <a:t>e</a:t>
            </a:r>
            <a:r>
              <a:rPr lang="en-US" sz="2400" dirty="0" smtClean="0">
                <a:latin typeface="Calibri" panose="020F0502020204030204" pitchFamily="34" charset="0"/>
              </a:rPr>
              <a:t>xpectations” in mathematics</a:t>
            </a:r>
          </a:p>
          <a:p>
            <a:pPr marL="228600" lvl="1" indent="-228600" fontAlgn="base">
              <a:spcBef>
                <a:spcPct val="20000"/>
              </a:spcBef>
              <a:spcAft>
                <a:spcPct val="0"/>
              </a:spcAft>
              <a:buClr>
                <a:srgbClr val="8F23B3"/>
              </a:buClr>
              <a:buFont typeface="Arial" panose="020B0604020202020204" pitchFamily="34" charset="0"/>
              <a:buChar char="•"/>
            </a:pPr>
            <a:r>
              <a:rPr lang="en-US" sz="2400" dirty="0">
                <a:latin typeface="Calibri" panose="020F0502020204030204" pitchFamily="34" charset="0"/>
              </a:rPr>
              <a:t>About 26% of 8th graders took a high-school PARCC </a:t>
            </a:r>
            <a:r>
              <a:rPr lang="en-US" sz="2400" dirty="0" smtClean="0">
                <a:latin typeface="Calibri" panose="020F0502020204030204" pitchFamily="34" charset="0"/>
              </a:rPr>
              <a:t>test in mathematics</a:t>
            </a:r>
            <a:endParaRPr lang="en-US" sz="2400" dirty="0">
              <a:latin typeface="Calibri" panose="020F0502020204030204" pitchFamily="34" charset="0"/>
            </a:endParaRPr>
          </a:p>
          <a:p>
            <a:pPr marL="228600" lvl="1" indent="-228600" fontAlgn="base">
              <a:spcBef>
                <a:spcPct val="20000"/>
              </a:spcBef>
              <a:spcAft>
                <a:spcPct val="0"/>
              </a:spcAft>
              <a:buClr>
                <a:srgbClr val="8F23B3"/>
              </a:buClr>
              <a:buFont typeface="Arial" panose="020B0604020202020204" pitchFamily="34" charset="0"/>
              <a:buChar char="•"/>
            </a:pPr>
            <a:r>
              <a:rPr lang="en-US" sz="2400" dirty="0" smtClean="0">
                <a:latin typeface="Calibri" panose="020F0502020204030204" pitchFamily="34" charset="0"/>
              </a:rPr>
              <a:t>At the district level, there was wide variability in the percentage of students meeting expectations in mathematics, ranging from 2.4 percent to 58.7 percent</a:t>
            </a:r>
          </a:p>
          <a:p>
            <a:pPr marL="228600" lvl="1" indent="-228600" fontAlgn="base">
              <a:spcBef>
                <a:spcPct val="20000"/>
              </a:spcBef>
              <a:spcAft>
                <a:spcPct val="0"/>
              </a:spcAft>
              <a:buClr>
                <a:srgbClr val="8F23B3"/>
              </a:buClr>
              <a:buFont typeface="Arial" panose="020B0604020202020204" pitchFamily="34" charset="0"/>
              <a:buChar char="•"/>
            </a:pPr>
            <a:r>
              <a:rPr lang="en-US" sz="2400" dirty="0" smtClean="0">
                <a:latin typeface="Calibri" panose="020F0502020204030204" pitchFamily="34" charset="0"/>
              </a:rPr>
              <a:t>At the school level, there was also wide variability in the percentage of students meeting expectations in mathematics, ranging from .08 percent to 76.1 percent.</a:t>
            </a:r>
          </a:p>
        </p:txBody>
      </p:sp>
    </p:spTree>
    <p:extLst>
      <p:ext uri="{BB962C8B-B14F-4D97-AF65-F5344CB8AC3E}">
        <p14:creationId xmlns:p14="http://schemas.microsoft.com/office/powerpoint/2010/main" val="3592658682"/>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152400"/>
            <a:ext cx="6324600" cy="1033670"/>
          </a:xfrm>
        </p:spPr>
        <p:txBody>
          <a:bodyPr/>
          <a:lstStyle/>
          <a:p>
            <a:r>
              <a:rPr lang="en-US" dirty="0">
                <a:latin typeface="Calibri" panose="020F0502020204030204" pitchFamily="34" charset="0"/>
              </a:rPr>
              <a:t>Mathematics: Percentage at Each Performance Level</a:t>
            </a:r>
            <a:r>
              <a:rPr lang="en-US" dirty="0"/>
              <a:t/>
            </a:r>
            <a:br>
              <a:rPr lang="en-US" dirty="0"/>
            </a:b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64312491"/>
              </p:ext>
            </p:extLst>
          </p:nvPr>
        </p:nvGraphicFramePr>
        <p:xfrm>
          <a:off x="381000" y="1752600"/>
          <a:ext cx="8229600" cy="452596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184766394"/>
              </p:ext>
            </p:extLst>
          </p:nvPr>
        </p:nvGraphicFramePr>
        <p:xfrm>
          <a:off x="1295400" y="1066801"/>
          <a:ext cx="6324598" cy="637997"/>
        </p:xfrm>
        <a:graphic>
          <a:graphicData uri="http://schemas.openxmlformats.org/drawingml/2006/table">
            <a:tbl>
              <a:tblPr firstRow="1" bandRow="1">
                <a:tableStyleId>{5C22544A-7EE6-4342-B048-85BDC9FD1C3A}</a:tableStyleId>
              </a:tblPr>
              <a:tblGrid>
                <a:gridCol w="903514"/>
                <a:gridCol w="903514"/>
                <a:gridCol w="903514"/>
                <a:gridCol w="903514"/>
                <a:gridCol w="903514"/>
                <a:gridCol w="903514"/>
                <a:gridCol w="903514"/>
              </a:tblGrid>
              <a:tr h="333197">
                <a:tc gridSpan="7">
                  <a:txBody>
                    <a:bodyPr/>
                    <a:lstStyle/>
                    <a:p>
                      <a:pPr algn="ctr"/>
                      <a:r>
                        <a:rPr lang="en-US" sz="1400" b="1" dirty="0" smtClean="0">
                          <a:solidFill>
                            <a:schemeClr val="tx1"/>
                          </a:solidFill>
                          <a:latin typeface="Calibri" panose="020F0502020204030204" pitchFamily="34" charset="0"/>
                        </a:rPr>
                        <a:t>Meets and Exceeds Expectations</a:t>
                      </a:r>
                      <a:endParaRPr lang="en-US" sz="1400" b="1" dirty="0">
                        <a:solidFill>
                          <a:schemeClr val="tx1"/>
                        </a:solidFill>
                        <a:latin typeface="Calibri" panose="020F0502020204030204" pitchFamily="34" charset="0"/>
                      </a:endParaRPr>
                    </a:p>
                  </a:txBody>
                  <a:tcPr>
                    <a:noFill/>
                  </a:tcPr>
                </a:tc>
                <a:tc hMerge="1">
                  <a:txBody>
                    <a:bodyPr/>
                    <a:lstStyle/>
                    <a:p>
                      <a:endParaRPr lang="en-US" dirty="0"/>
                    </a:p>
                  </a:txBody>
                  <a:tcPr>
                    <a:noFill/>
                  </a:tcPr>
                </a:tc>
                <a:tc hMerge="1">
                  <a:txBody>
                    <a:bodyPr/>
                    <a:lstStyle/>
                    <a:p>
                      <a:endParaRPr lang="en-US" dirty="0"/>
                    </a:p>
                  </a:txBody>
                  <a:tcPr>
                    <a:noFill/>
                  </a:tcPr>
                </a:tc>
                <a:tc hMerge="1">
                  <a:txBody>
                    <a:bodyPr/>
                    <a:lstStyle/>
                    <a:p>
                      <a:endParaRPr lang="en-US" dirty="0"/>
                    </a:p>
                  </a:txBody>
                  <a:tcPr>
                    <a:noFill/>
                  </a:tcPr>
                </a:tc>
                <a:tc hMerge="1">
                  <a:txBody>
                    <a:bodyPr/>
                    <a:lstStyle/>
                    <a:p>
                      <a:endParaRPr lang="en-US" dirty="0"/>
                    </a:p>
                  </a:txBody>
                  <a:tcPr>
                    <a:noFill/>
                  </a:tcPr>
                </a:tc>
                <a:tc hMerge="1">
                  <a:txBody>
                    <a:bodyPr/>
                    <a:lstStyle/>
                    <a:p>
                      <a:endParaRPr lang="en-US" dirty="0"/>
                    </a:p>
                  </a:txBody>
                  <a:tcPr>
                    <a:noFill/>
                  </a:tcPr>
                </a:tc>
                <a:tc hMerge="1">
                  <a:txBody>
                    <a:bodyPr/>
                    <a:lstStyle/>
                    <a:p>
                      <a:endParaRPr lang="en-US" dirty="0"/>
                    </a:p>
                  </a:txBody>
                  <a:tcPr>
                    <a:noFill/>
                  </a:tcPr>
                </a:tc>
              </a:tr>
              <a:tr h="276402">
                <a:tc>
                  <a:txBody>
                    <a:bodyPr/>
                    <a:lstStyle/>
                    <a:p>
                      <a:r>
                        <a:rPr lang="en-US" sz="1400" b="1" dirty="0" smtClean="0">
                          <a:latin typeface="Calibri" panose="020F0502020204030204" pitchFamily="34" charset="0"/>
                        </a:rPr>
                        <a:t>25%</a:t>
                      </a:r>
                      <a:endParaRPr lang="en-US" sz="1400" b="1" dirty="0">
                        <a:latin typeface="Calibri" panose="020F0502020204030204" pitchFamily="34" charset="0"/>
                      </a:endParaRPr>
                    </a:p>
                  </a:txBody>
                  <a:tcPr>
                    <a:noFill/>
                  </a:tcPr>
                </a:tc>
                <a:tc>
                  <a:txBody>
                    <a:bodyPr/>
                    <a:lstStyle/>
                    <a:p>
                      <a:r>
                        <a:rPr lang="en-US" sz="1400" b="1" dirty="0" smtClean="0">
                          <a:latin typeface="Calibri" panose="020F0502020204030204" pitchFamily="34" charset="0"/>
                        </a:rPr>
                        <a:t>36%</a:t>
                      </a:r>
                      <a:endParaRPr lang="en-US" sz="1400" b="1" dirty="0">
                        <a:latin typeface="Calibri" panose="020F0502020204030204" pitchFamily="34" charset="0"/>
                      </a:endParaRPr>
                    </a:p>
                  </a:txBody>
                  <a:tcPr>
                    <a:noFill/>
                  </a:tcPr>
                </a:tc>
                <a:tc>
                  <a:txBody>
                    <a:bodyPr/>
                    <a:lstStyle/>
                    <a:p>
                      <a:r>
                        <a:rPr lang="en-US" sz="1400" b="1" dirty="0" smtClean="0">
                          <a:latin typeface="Calibri" panose="020F0502020204030204" pitchFamily="34" charset="0"/>
                        </a:rPr>
                        <a:t>26%</a:t>
                      </a:r>
                      <a:endParaRPr lang="en-US" sz="1400" b="1" dirty="0">
                        <a:latin typeface="Calibri" panose="020F0502020204030204" pitchFamily="34" charset="0"/>
                      </a:endParaRPr>
                    </a:p>
                  </a:txBody>
                  <a:tcPr>
                    <a:noFill/>
                  </a:tcPr>
                </a:tc>
                <a:tc>
                  <a:txBody>
                    <a:bodyPr/>
                    <a:lstStyle/>
                    <a:p>
                      <a:r>
                        <a:rPr lang="en-US" sz="1400" b="1" dirty="0" smtClean="0">
                          <a:latin typeface="Calibri" panose="020F0502020204030204" pitchFamily="34" charset="0"/>
                        </a:rPr>
                        <a:t>26%</a:t>
                      </a:r>
                      <a:endParaRPr lang="en-US" sz="1400" b="1" dirty="0">
                        <a:latin typeface="Calibri" panose="020F0502020204030204" pitchFamily="34" charset="0"/>
                      </a:endParaRPr>
                    </a:p>
                  </a:txBody>
                  <a:tcPr>
                    <a:noFill/>
                  </a:tcPr>
                </a:tc>
                <a:tc>
                  <a:txBody>
                    <a:bodyPr/>
                    <a:lstStyle/>
                    <a:p>
                      <a:r>
                        <a:rPr lang="en-US" sz="1400" b="1" dirty="0" smtClean="0">
                          <a:latin typeface="Calibri" panose="020F0502020204030204" pitchFamily="34" charset="0"/>
                        </a:rPr>
                        <a:t>26%</a:t>
                      </a:r>
                      <a:endParaRPr lang="en-US" sz="1400" b="1" dirty="0">
                        <a:latin typeface="Calibri" panose="020F0502020204030204" pitchFamily="34" charset="0"/>
                      </a:endParaRPr>
                    </a:p>
                  </a:txBody>
                  <a:tcPr>
                    <a:noFill/>
                  </a:tcPr>
                </a:tc>
                <a:tc>
                  <a:txBody>
                    <a:bodyPr/>
                    <a:lstStyle/>
                    <a:p>
                      <a:r>
                        <a:rPr lang="en-US" sz="1400" b="1" dirty="0" smtClean="0">
                          <a:latin typeface="Calibri" panose="020F0502020204030204" pitchFamily="34" charset="0"/>
                        </a:rPr>
                        <a:t>25%</a:t>
                      </a:r>
                      <a:endParaRPr lang="en-US" sz="1400" b="1" dirty="0">
                        <a:latin typeface="Calibri" panose="020F0502020204030204" pitchFamily="34" charset="0"/>
                      </a:endParaRPr>
                    </a:p>
                  </a:txBody>
                  <a:tcPr>
                    <a:noFill/>
                  </a:tcPr>
                </a:tc>
                <a:tc>
                  <a:txBody>
                    <a:bodyPr/>
                    <a:lstStyle/>
                    <a:p>
                      <a:r>
                        <a:rPr lang="en-US" sz="1400" b="1" dirty="0" smtClean="0">
                          <a:latin typeface="Calibri" panose="020F0502020204030204" pitchFamily="34" charset="0"/>
                        </a:rPr>
                        <a:t>12%</a:t>
                      </a:r>
                      <a:endParaRPr lang="en-US" sz="1400" b="1" dirty="0">
                        <a:latin typeface="Calibri" panose="020F0502020204030204" pitchFamily="34" charset="0"/>
                      </a:endParaRPr>
                    </a:p>
                  </a:txBody>
                  <a:tcPr>
                    <a:noFill/>
                  </a:tcPr>
                </a:tc>
              </a:tr>
            </a:tbl>
          </a:graphicData>
        </a:graphic>
      </p:graphicFrame>
      <p:sp>
        <p:nvSpPr>
          <p:cNvPr id="2" name="TextBox 1"/>
          <p:cNvSpPr txBox="1"/>
          <p:nvPr/>
        </p:nvSpPr>
        <p:spPr>
          <a:xfrm>
            <a:off x="1219200" y="6248400"/>
            <a:ext cx="6781800" cy="523220"/>
          </a:xfrm>
          <a:prstGeom prst="rect">
            <a:avLst/>
          </a:prstGeom>
          <a:noFill/>
        </p:spPr>
        <p:txBody>
          <a:bodyPr wrap="square" rtlCol="0">
            <a:spAutoFit/>
          </a:bodyPr>
          <a:lstStyle/>
          <a:p>
            <a:r>
              <a:rPr lang="en-US" sz="1400" dirty="0" smtClean="0">
                <a:latin typeface="Calibri" panose="020F0502020204030204" pitchFamily="34" charset="0"/>
              </a:rPr>
              <a:t>* Data </a:t>
            </a:r>
            <a:r>
              <a:rPr lang="en-US" sz="1400" dirty="0">
                <a:latin typeface="Calibri" panose="020F0502020204030204" pitchFamily="34" charset="0"/>
              </a:rPr>
              <a:t>presented represent only those students who took the PARCC Grade 8 Mathematics Assessment (which is 76% of all 8</a:t>
            </a:r>
            <a:r>
              <a:rPr lang="en-US" sz="1400" baseline="30000" dirty="0">
                <a:latin typeface="Calibri" panose="020F0502020204030204" pitchFamily="34" charset="0"/>
              </a:rPr>
              <a:t>th</a:t>
            </a:r>
            <a:r>
              <a:rPr lang="en-US" sz="1400" dirty="0">
                <a:latin typeface="Calibri" panose="020F0502020204030204" pitchFamily="34" charset="0"/>
              </a:rPr>
              <a:t> graders).</a:t>
            </a:r>
          </a:p>
        </p:txBody>
      </p:sp>
    </p:spTree>
    <p:extLst>
      <p:ext uri="{BB962C8B-B14F-4D97-AF65-F5344CB8AC3E}">
        <p14:creationId xmlns:p14="http://schemas.microsoft.com/office/powerpoint/2010/main" val="13198911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228600"/>
            <a:ext cx="8610600" cy="609600"/>
          </a:xfrm>
        </p:spPr>
        <p:txBody>
          <a:bodyPr>
            <a:noAutofit/>
          </a:bodyPr>
          <a:lstStyle/>
          <a:p>
            <a:r>
              <a:rPr lang="en-US" sz="2400" dirty="0">
                <a:latin typeface="Calibri" panose="020F0502020204030204" pitchFamily="34" charset="0"/>
              </a:rPr>
              <a:t>Algebra I: Percentage at Each Performance </a:t>
            </a:r>
            <a:r>
              <a:rPr lang="en-US" sz="2400" dirty="0" smtClean="0">
                <a:latin typeface="Calibri" panose="020F0502020204030204" pitchFamily="34" charset="0"/>
              </a:rPr>
              <a:t/>
            </a:r>
            <a:br>
              <a:rPr lang="en-US" sz="2400" dirty="0" smtClean="0">
                <a:latin typeface="Calibri" panose="020F0502020204030204" pitchFamily="34" charset="0"/>
              </a:rPr>
            </a:br>
            <a:r>
              <a:rPr lang="en-US" sz="2400" dirty="0" smtClean="0">
                <a:latin typeface="Calibri" panose="020F0502020204030204" pitchFamily="34" charset="0"/>
              </a:rPr>
              <a:t>Level </a:t>
            </a:r>
            <a:r>
              <a:rPr lang="en-US" sz="2400" dirty="0">
                <a:latin typeface="Calibri" panose="020F0502020204030204" pitchFamily="34" charset="0"/>
              </a:rPr>
              <a:t>by </a:t>
            </a:r>
            <a:r>
              <a:rPr lang="en-US" sz="2400" dirty="0" smtClean="0">
                <a:latin typeface="Calibri" panose="020F0502020204030204" pitchFamily="34" charset="0"/>
              </a:rPr>
              <a:t>Grade</a:t>
            </a:r>
            <a:endParaRPr lang="en-US" sz="2400" dirty="0">
              <a:latin typeface="Calibri" panose="020F0502020204030204" pitchFamily="34" charset="0"/>
            </a:endParaRPr>
          </a:p>
        </p:txBody>
      </p:sp>
      <p:graphicFrame>
        <p:nvGraphicFramePr>
          <p:cNvPr id="6" name="Table 5"/>
          <p:cNvGraphicFramePr>
            <a:graphicFrameLocks noGrp="1"/>
          </p:cNvGraphicFramePr>
          <p:nvPr>
            <p:extLst>
              <p:ext uri="{D42A27DB-BD31-4B8C-83A1-F6EECF244321}">
                <p14:modId xmlns:p14="http://schemas.microsoft.com/office/powerpoint/2010/main" val="1844471992"/>
              </p:ext>
            </p:extLst>
          </p:nvPr>
        </p:nvGraphicFramePr>
        <p:xfrm>
          <a:off x="1676400" y="914400"/>
          <a:ext cx="5638800" cy="670560"/>
        </p:xfrm>
        <a:graphic>
          <a:graphicData uri="http://schemas.openxmlformats.org/drawingml/2006/table">
            <a:tbl>
              <a:tblPr firstRow="1" bandRow="1">
                <a:tableStyleId>{5C22544A-7EE6-4342-B048-85BDC9FD1C3A}</a:tableStyleId>
              </a:tblPr>
              <a:tblGrid>
                <a:gridCol w="990599"/>
                <a:gridCol w="1003613"/>
                <a:gridCol w="1053787"/>
                <a:gridCol w="1066800"/>
                <a:gridCol w="990600"/>
                <a:gridCol w="533401"/>
              </a:tblGrid>
              <a:tr h="333197">
                <a:tc gridSpan="6">
                  <a:txBody>
                    <a:bodyPr/>
                    <a:lstStyle/>
                    <a:p>
                      <a:pPr algn="ctr"/>
                      <a:r>
                        <a:rPr lang="en-US" sz="1600" dirty="0" smtClean="0">
                          <a:solidFill>
                            <a:schemeClr val="tx1"/>
                          </a:solidFill>
                          <a:latin typeface="Calibri" panose="020F0502020204030204" pitchFamily="34" charset="0"/>
                        </a:rPr>
                        <a:t>Meets and Exceeds Expectations</a:t>
                      </a:r>
                      <a:endParaRPr lang="en-US" sz="1600" dirty="0">
                        <a:solidFill>
                          <a:schemeClr val="tx1"/>
                        </a:solidFill>
                        <a:latin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dirty="0"/>
                    </a:p>
                  </a:txBody>
                  <a:tcPr>
                    <a:noFill/>
                  </a:tcPr>
                </a:tc>
                <a:tc hMerge="1">
                  <a:txBody>
                    <a:bodyPr/>
                    <a:lstStyle/>
                    <a:p>
                      <a:endParaRPr lang="en-US" dirty="0"/>
                    </a:p>
                  </a:txBody>
                  <a:tcPr>
                    <a:noFill/>
                  </a:tcPr>
                </a:tc>
                <a:tc hMerge="1">
                  <a:txBody>
                    <a:bodyPr/>
                    <a:lstStyle/>
                    <a:p>
                      <a:endParaRPr lang="en-US" dirty="0"/>
                    </a:p>
                  </a:txBody>
                  <a:tcPr>
                    <a:noFill/>
                  </a:tcPr>
                </a:tc>
                <a:tc hMerge="1">
                  <a:txBody>
                    <a:bodyPr/>
                    <a:lstStyle/>
                    <a:p>
                      <a:endParaRPr lang="en-US" dirty="0"/>
                    </a:p>
                  </a:txBody>
                  <a:tcPr>
                    <a:noFill/>
                  </a:tcPr>
                </a:tc>
                <a:tc hMerge="1">
                  <a:txBody>
                    <a:bodyPr/>
                    <a:lstStyle/>
                    <a:p>
                      <a:endParaRPr lang="en-US" dirty="0"/>
                    </a:p>
                  </a:txBody>
                  <a:tcPr>
                    <a:noFill/>
                  </a:tcPr>
                </a:tc>
              </a:tr>
              <a:tr h="276402">
                <a:tc>
                  <a:txBody>
                    <a:bodyPr/>
                    <a:lstStyle/>
                    <a:p>
                      <a:r>
                        <a:rPr lang="en-US" sz="1600" b="1" dirty="0" smtClean="0">
                          <a:latin typeface="Calibri" panose="020F0502020204030204" pitchFamily="34" charset="0"/>
                        </a:rPr>
                        <a:t>25%</a:t>
                      </a:r>
                      <a:endParaRPr lang="en-US" sz="1600" b="1" dirty="0">
                        <a:latin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600" b="1" dirty="0" smtClean="0">
                          <a:latin typeface="Calibri" panose="020F0502020204030204" pitchFamily="34" charset="0"/>
                        </a:rPr>
                        <a:t>100%</a:t>
                      </a:r>
                      <a:endParaRPr lang="en-US" sz="1600" b="1" dirty="0">
                        <a:latin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600" b="1" dirty="0" smtClean="0">
                          <a:latin typeface="Calibri" panose="020F0502020204030204" pitchFamily="34" charset="0"/>
                        </a:rPr>
                        <a:t>65%</a:t>
                      </a:r>
                      <a:endParaRPr lang="en-US" sz="1600" b="1" dirty="0">
                        <a:latin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600" b="1" dirty="0" smtClean="0">
                          <a:latin typeface="Calibri" panose="020F0502020204030204" pitchFamily="34" charset="0"/>
                        </a:rPr>
                        <a:t>12%</a:t>
                      </a:r>
                      <a:endParaRPr lang="en-US" sz="1600" b="1" dirty="0">
                        <a:latin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600" b="1" dirty="0" smtClean="0">
                          <a:latin typeface="Calibri" panose="020F0502020204030204" pitchFamily="34" charset="0"/>
                        </a:rPr>
                        <a:t>9%</a:t>
                      </a:r>
                      <a:endParaRPr lang="en-US" sz="1600" b="1" dirty="0">
                        <a:latin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600" b="1" dirty="0" smtClean="0">
                          <a:latin typeface="Calibri" panose="020F0502020204030204" pitchFamily="34" charset="0"/>
                        </a:rPr>
                        <a:t>7%</a:t>
                      </a:r>
                      <a:endParaRPr lang="en-US" sz="1600" b="1" dirty="0">
                        <a:latin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1938414385"/>
              </p:ext>
            </p:extLst>
          </p:nvPr>
        </p:nvGraphicFramePr>
        <p:xfrm>
          <a:off x="1524000" y="6019801"/>
          <a:ext cx="6095999" cy="737382"/>
        </p:xfrm>
        <a:graphic>
          <a:graphicData uri="http://schemas.openxmlformats.org/drawingml/2006/table">
            <a:tbl>
              <a:tblPr firstRow="1" bandRow="1">
                <a:tableStyleId>{5C22544A-7EE6-4342-B048-85BDC9FD1C3A}</a:tableStyleId>
              </a:tblPr>
              <a:tblGrid>
                <a:gridCol w="1219200"/>
                <a:gridCol w="885370"/>
                <a:gridCol w="1161144"/>
                <a:gridCol w="1037344"/>
                <a:gridCol w="922085"/>
                <a:gridCol w="870856"/>
              </a:tblGrid>
              <a:tr h="283698">
                <a:tc>
                  <a:txBody>
                    <a:bodyPr/>
                    <a:lstStyle/>
                    <a:p>
                      <a:r>
                        <a:rPr lang="en-US" sz="1600" b="1" dirty="0" smtClean="0">
                          <a:solidFill>
                            <a:schemeClr val="tx1"/>
                          </a:solidFill>
                          <a:latin typeface="Calibri" panose="020F0502020204030204" pitchFamily="34" charset="0"/>
                        </a:rPr>
                        <a:t>9382</a:t>
                      </a:r>
                      <a:endParaRPr lang="en-US" sz="1600" b="1" dirty="0">
                        <a:solidFill>
                          <a:schemeClr val="tx1"/>
                        </a:solidFill>
                        <a:latin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600" b="1" kern="1200" dirty="0" smtClean="0">
                          <a:solidFill>
                            <a:schemeClr val="tx1"/>
                          </a:solidFill>
                          <a:latin typeface="Calibri" panose="020F0502020204030204" pitchFamily="34" charset="0"/>
                          <a:ea typeface="+mn-ea"/>
                          <a:cs typeface="+mn-cs"/>
                        </a:rPr>
                        <a:t>16</a:t>
                      </a:r>
                      <a:endParaRPr lang="en-US" sz="1600" b="1" kern="1200" dirty="0">
                        <a:solidFill>
                          <a:schemeClr val="tx1"/>
                        </a:solidFill>
                        <a:latin typeface="Calibri" panose="020F0502020204030204" pitchFamily="34" charset="0"/>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600" b="1" kern="1200" dirty="0" smtClean="0">
                          <a:solidFill>
                            <a:schemeClr val="tx1"/>
                          </a:solidFill>
                          <a:latin typeface="Calibri" panose="020F0502020204030204" pitchFamily="34" charset="0"/>
                          <a:ea typeface="+mn-ea"/>
                          <a:cs typeface="+mn-cs"/>
                        </a:rPr>
                        <a:t>2,481</a:t>
                      </a:r>
                      <a:endParaRPr lang="en-US" sz="1600" b="1" kern="1200" dirty="0">
                        <a:solidFill>
                          <a:schemeClr val="tx1"/>
                        </a:solidFill>
                        <a:latin typeface="Calibri" panose="020F0502020204030204" pitchFamily="34" charset="0"/>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600" b="1" dirty="0" smtClean="0">
                          <a:solidFill>
                            <a:schemeClr val="tx1"/>
                          </a:solidFill>
                          <a:latin typeface="Calibri" panose="020F0502020204030204" pitchFamily="34" charset="0"/>
                        </a:rPr>
                        <a:t>6,224</a:t>
                      </a:r>
                      <a:endParaRPr lang="en-US" sz="1600" b="1" dirty="0">
                        <a:solidFill>
                          <a:schemeClr val="tx1"/>
                        </a:solidFill>
                        <a:latin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600" b="1" dirty="0" smtClean="0">
                          <a:solidFill>
                            <a:schemeClr val="tx1"/>
                          </a:solidFill>
                          <a:latin typeface="Calibri" panose="020F0502020204030204" pitchFamily="34" charset="0"/>
                        </a:rPr>
                        <a:t>569</a:t>
                      </a:r>
                      <a:endParaRPr lang="en-US" sz="1600" b="1" dirty="0">
                        <a:solidFill>
                          <a:schemeClr val="tx1"/>
                        </a:solidFill>
                        <a:latin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600" b="1" dirty="0" smtClean="0">
                          <a:solidFill>
                            <a:schemeClr val="tx1"/>
                          </a:solidFill>
                          <a:latin typeface="Calibri" panose="020F0502020204030204" pitchFamily="34" charset="0"/>
                        </a:rPr>
                        <a:t>147</a:t>
                      </a:r>
                      <a:endParaRPr lang="en-US" sz="1600" b="1" dirty="0">
                        <a:solidFill>
                          <a:schemeClr val="tx1"/>
                        </a:solidFill>
                        <a:latin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402102">
                <a:tc gridSpan="6">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dirty="0" smtClean="0">
                          <a:solidFill>
                            <a:schemeClr val="tx1"/>
                          </a:solidFill>
                          <a:latin typeface="Calibri" panose="020F0502020204030204" pitchFamily="34" charset="0"/>
                        </a:rPr>
                        <a:t>Number</a:t>
                      </a:r>
                      <a:r>
                        <a:rPr lang="en-US" sz="1600" b="1" baseline="0" dirty="0" smtClean="0">
                          <a:solidFill>
                            <a:schemeClr val="tx1"/>
                          </a:solidFill>
                          <a:latin typeface="Calibri" panose="020F0502020204030204" pitchFamily="34" charset="0"/>
                        </a:rPr>
                        <a:t>  of Students Tested</a:t>
                      </a:r>
                      <a:endParaRPr lang="en-US" sz="1600" b="1" dirty="0">
                        <a:latin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dirty="0">
                        <a:latin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dirty="0">
                        <a:latin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dirty="0">
                        <a:latin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dirty="0">
                        <a:latin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dirty="0">
                        <a:latin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8" name="Content Placeholder 7"/>
          <p:cNvGraphicFramePr>
            <a:graphicFrameLocks noGrp="1"/>
          </p:cNvGraphicFramePr>
          <p:nvPr>
            <p:ph idx="1"/>
            <p:extLst>
              <p:ext uri="{D42A27DB-BD31-4B8C-83A1-F6EECF244321}">
                <p14:modId xmlns:p14="http://schemas.microsoft.com/office/powerpoint/2010/main" val="2880420630"/>
              </p:ext>
            </p:extLst>
          </p:nvPr>
        </p:nvGraphicFramePr>
        <p:xfrm>
          <a:off x="685800" y="1676400"/>
          <a:ext cx="8001000" cy="43735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357734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
            <a:ext cx="8229600" cy="657225"/>
          </a:xfrm>
        </p:spPr>
        <p:txBody>
          <a:bodyPr>
            <a:normAutofit fontScale="90000"/>
          </a:bodyPr>
          <a:lstStyle/>
          <a:p>
            <a:pPr fontAlgn="t"/>
            <a:r>
              <a:rPr lang="en-US" sz="2700" dirty="0">
                <a:latin typeface="Calibri" panose="020F0502020204030204" pitchFamily="34" charset="0"/>
              </a:rPr>
              <a:t>Geometry: Percentage at Each </a:t>
            </a:r>
            <a:r>
              <a:rPr lang="en-US" sz="2700" dirty="0" smtClean="0">
                <a:latin typeface="Calibri" panose="020F0502020204030204" pitchFamily="34" charset="0"/>
              </a:rPr>
              <a:t>Performance</a:t>
            </a:r>
            <a:br>
              <a:rPr lang="en-US" sz="2700" dirty="0" smtClean="0">
                <a:latin typeface="Calibri" panose="020F0502020204030204" pitchFamily="34" charset="0"/>
              </a:rPr>
            </a:br>
            <a:r>
              <a:rPr lang="en-US" sz="2700" dirty="0" smtClean="0">
                <a:latin typeface="Calibri" panose="020F0502020204030204" pitchFamily="34" charset="0"/>
              </a:rPr>
              <a:t> </a:t>
            </a:r>
            <a:r>
              <a:rPr lang="en-US" sz="2700" dirty="0">
                <a:latin typeface="Calibri" panose="020F0502020204030204" pitchFamily="34" charset="0"/>
              </a:rPr>
              <a:t>Level by Grade</a:t>
            </a:r>
            <a:r>
              <a:rPr lang="en-US" dirty="0">
                <a:latin typeface="Calibri" panose="020F0502020204030204" pitchFamily="34" charset="0"/>
              </a:rPr>
              <a:t/>
            </a:r>
            <a:br>
              <a:rPr lang="en-US" dirty="0">
                <a:latin typeface="Calibri" panose="020F0502020204030204" pitchFamily="34" charset="0"/>
              </a:rPr>
            </a:b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415972830"/>
              </p:ext>
            </p:extLst>
          </p:nvPr>
        </p:nvGraphicFramePr>
        <p:xfrm>
          <a:off x="1752601" y="609600"/>
          <a:ext cx="5867398" cy="670560"/>
        </p:xfrm>
        <a:graphic>
          <a:graphicData uri="http://schemas.openxmlformats.org/drawingml/2006/table">
            <a:tbl>
              <a:tblPr firstRow="1" bandRow="1">
                <a:tableStyleId>{5C22544A-7EE6-4342-B048-85BDC9FD1C3A}</a:tableStyleId>
              </a:tblPr>
              <a:tblGrid>
                <a:gridCol w="1203569"/>
                <a:gridCol w="1203569"/>
                <a:gridCol w="1098061"/>
                <a:gridCol w="1295400"/>
                <a:gridCol w="1066799"/>
              </a:tblGrid>
              <a:tr h="333197">
                <a:tc gridSpan="5">
                  <a:txBody>
                    <a:bodyPr/>
                    <a:lstStyle/>
                    <a:p>
                      <a:pPr algn="ctr"/>
                      <a:r>
                        <a:rPr lang="en-US" sz="1600" b="1" dirty="0" smtClean="0">
                          <a:solidFill>
                            <a:schemeClr val="tx1"/>
                          </a:solidFill>
                          <a:latin typeface="Calibri" panose="020F0502020204030204" pitchFamily="34" charset="0"/>
                        </a:rPr>
                        <a:t>Meets and Exceeds Expectations</a:t>
                      </a:r>
                      <a:endParaRPr lang="en-US" sz="1600" b="1" dirty="0">
                        <a:solidFill>
                          <a:schemeClr val="tx1"/>
                        </a:solidFill>
                        <a:latin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dirty="0"/>
                    </a:p>
                  </a:txBody>
                  <a:tcPr>
                    <a:noFill/>
                  </a:tcPr>
                </a:tc>
                <a:tc hMerge="1">
                  <a:txBody>
                    <a:bodyPr/>
                    <a:lstStyle/>
                    <a:p>
                      <a:endParaRPr lang="en-US" dirty="0"/>
                    </a:p>
                  </a:txBody>
                  <a:tcPr>
                    <a:noFill/>
                  </a:tcPr>
                </a:tc>
                <a:tc hMerge="1">
                  <a:txBody>
                    <a:bodyPr/>
                    <a:lstStyle/>
                    <a:p>
                      <a:endParaRPr lang="en-US" dirty="0"/>
                    </a:p>
                  </a:txBody>
                  <a:tcPr>
                    <a:noFill/>
                  </a:tcPr>
                </a:tc>
                <a:tc hMerge="1">
                  <a:txBody>
                    <a:bodyPr/>
                    <a:lstStyle/>
                    <a:p>
                      <a:endParaRPr lang="en-US" dirty="0"/>
                    </a:p>
                  </a:txBody>
                  <a:tcPr>
                    <a:noFill/>
                  </a:tcPr>
                </a:tc>
              </a:tr>
              <a:tr h="276402">
                <a:tc>
                  <a:txBody>
                    <a:bodyPr/>
                    <a:lstStyle/>
                    <a:p>
                      <a:r>
                        <a:rPr lang="en-US" sz="1600" b="1" dirty="0" smtClean="0">
                          <a:latin typeface="Calibri" panose="020F0502020204030204" pitchFamily="34" charset="0"/>
                        </a:rPr>
                        <a:t>14%</a:t>
                      </a:r>
                      <a:endParaRPr lang="en-US" sz="1600" b="1" dirty="0">
                        <a:latin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600" b="1" dirty="0" smtClean="0">
                          <a:latin typeface="Calibri" panose="020F0502020204030204" pitchFamily="34" charset="0"/>
                        </a:rPr>
                        <a:t>100%</a:t>
                      </a:r>
                      <a:endParaRPr lang="en-US" sz="1600" b="1" dirty="0">
                        <a:latin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600" b="1" dirty="0" smtClean="0">
                          <a:latin typeface="Calibri" panose="020F0502020204030204" pitchFamily="34" charset="0"/>
                        </a:rPr>
                        <a:t>38%</a:t>
                      </a:r>
                      <a:endParaRPr lang="en-US" sz="1600" b="1" dirty="0">
                        <a:latin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600" b="1" dirty="0" smtClean="0">
                          <a:latin typeface="Calibri" panose="020F0502020204030204" pitchFamily="34" charset="0"/>
                        </a:rPr>
                        <a:t>6%</a:t>
                      </a:r>
                      <a:endParaRPr lang="en-US" sz="1600" b="1" dirty="0">
                        <a:latin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600" b="1" dirty="0" smtClean="0">
                          <a:latin typeface="Calibri" panose="020F0502020204030204" pitchFamily="34" charset="0"/>
                        </a:rPr>
                        <a:t>1%</a:t>
                      </a:r>
                      <a:endParaRPr lang="en-US" sz="1600" b="1" dirty="0">
                        <a:latin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934218035"/>
              </p:ext>
            </p:extLst>
          </p:nvPr>
        </p:nvGraphicFramePr>
        <p:xfrm>
          <a:off x="1600200" y="5791200"/>
          <a:ext cx="6096000" cy="810491"/>
        </p:xfrm>
        <a:graphic>
          <a:graphicData uri="http://schemas.openxmlformats.org/drawingml/2006/table">
            <a:tbl>
              <a:tblPr firstRow="1" bandRow="1">
                <a:tableStyleId>{5C22544A-7EE6-4342-B048-85BDC9FD1C3A}</a:tableStyleId>
              </a:tblPr>
              <a:tblGrid>
                <a:gridCol w="1295400"/>
                <a:gridCol w="1143000"/>
                <a:gridCol w="1219200"/>
                <a:gridCol w="1219200"/>
                <a:gridCol w="1219200"/>
              </a:tblGrid>
              <a:tr h="228600">
                <a:tc>
                  <a:txBody>
                    <a:bodyPr/>
                    <a:lstStyle/>
                    <a:p>
                      <a:r>
                        <a:rPr lang="en-US" sz="1600" b="1" dirty="0" smtClean="0">
                          <a:solidFill>
                            <a:schemeClr val="tx1"/>
                          </a:solidFill>
                          <a:latin typeface="Calibri" panose="020F0502020204030204" pitchFamily="34" charset="0"/>
                        </a:rPr>
                        <a:t>7882</a:t>
                      </a:r>
                      <a:endParaRPr lang="en-US" sz="1600" b="1" dirty="0">
                        <a:solidFill>
                          <a:schemeClr val="tx1"/>
                        </a:solidFill>
                        <a:latin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600" b="1" dirty="0" smtClean="0">
                          <a:solidFill>
                            <a:schemeClr val="tx1"/>
                          </a:solidFill>
                          <a:latin typeface="Calibri" panose="020F0502020204030204" pitchFamily="34" charset="0"/>
                        </a:rPr>
                        <a:t>17</a:t>
                      </a:r>
                      <a:endParaRPr lang="en-US" sz="1600" b="1" dirty="0">
                        <a:solidFill>
                          <a:schemeClr val="tx1"/>
                        </a:solidFill>
                        <a:latin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600" b="1" dirty="0" smtClean="0">
                          <a:solidFill>
                            <a:schemeClr val="tx1"/>
                          </a:solidFill>
                          <a:latin typeface="Calibri" panose="020F0502020204030204" pitchFamily="34" charset="0"/>
                        </a:rPr>
                        <a:t>1927</a:t>
                      </a:r>
                      <a:endParaRPr lang="en-US" sz="1600" b="1" dirty="0">
                        <a:solidFill>
                          <a:schemeClr val="tx1"/>
                        </a:solidFill>
                        <a:latin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600" b="1" dirty="0" smtClean="0">
                          <a:solidFill>
                            <a:schemeClr val="tx1"/>
                          </a:solidFill>
                          <a:latin typeface="Calibri" panose="020F0502020204030204" pitchFamily="34" charset="0"/>
                        </a:rPr>
                        <a:t>5181</a:t>
                      </a:r>
                      <a:endParaRPr lang="en-US" sz="1600" b="1" dirty="0">
                        <a:solidFill>
                          <a:schemeClr val="tx1"/>
                        </a:solidFill>
                        <a:latin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600" b="1" dirty="0" smtClean="0">
                          <a:solidFill>
                            <a:schemeClr val="tx1"/>
                          </a:solidFill>
                          <a:latin typeface="Calibri" panose="020F0502020204030204" pitchFamily="34" charset="0"/>
                        </a:rPr>
                        <a:t>756</a:t>
                      </a:r>
                      <a:endParaRPr lang="en-US" sz="1600" b="1" dirty="0">
                        <a:solidFill>
                          <a:schemeClr val="tx1"/>
                        </a:solidFill>
                        <a:latin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475211">
                <a:tc gridSpan="5">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dirty="0" smtClean="0">
                          <a:solidFill>
                            <a:schemeClr val="tx1"/>
                          </a:solidFill>
                          <a:latin typeface="Calibri" panose="020F0502020204030204" pitchFamily="34" charset="0"/>
                        </a:rPr>
                        <a:t>Number</a:t>
                      </a:r>
                      <a:r>
                        <a:rPr lang="en-US" sz="1600" b="1" baseline="0" dirty="0" smtClean="0">
                          <a:solidFill>
                            <a:schemeClr val="tx1"/>
                          </a:solidFill>
                          <a:latin typeface="Calibri" panose="020F0502020204030204" pitchFamily="34" charset="0"/>
                        </a:rPr>
                        <a:t>  of Students Tested</a:t>
                      </a:r>
                      <a:endParaRPr lang="en-US" sz="1600" b="1" dirty="0">
                        <a:latin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dirty="0">
                        <a:latin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dirty="0">
                        <a:latin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dirty="0">
                        <a:latin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dirty="0">
                        <a:latin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7" name="Chart 6"/>
          <p:cNvGraphicFramePr/>
          <p:nvPr>
            <p:extLst>
              <p:ext uri="{D42A27DB-BD31-4B8C-83A1-F6EECF244321}">
                <p14:modId xmlns:p14="http://schemas.microsoft.com/office/powerpoint/2010/main" val="1258970480"/>
              </p:ext>
            </p:extLst>
          </p:nvPr>
        </p:nvGraphicFramePr>
        <p:xfrm>
          <a:off x="609600" y="1371600"/>
          <a:ext cx="8001000" cy="439039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832335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6324600" cy="1295400"/>
          </a:xfrm>
        </p:spPr>
        <p:txBody>
          <a:bodyPr/>
          <a:lstStyle/>
          <a:p>
            <a:r>
              <a:rPr lang="en-US" sz="2400" dirty="0"/>
              <a:t>PARCC Confirms Achievement Gaps Persist in </a:t>
            </a:r>
            <a:r>
              <a:rPr lang="en-US" sz="2400" dirty="0" smtClean="0"/>
              <a:t>Math and ELA/Literacy </a:t>
            </a:r>
            <a:endParaRPr lang="en-US" sz="2400" dirty="0"/>
          </a:p>
        </p:txBody>
      </p:sp>
      <p:sp>
        <p:nvSpPr>
          <p:cNvPr id="3" name="Text Placeholder 2"/>
          <p:cNvSpPr>
            <a:spLocks noGrp="1"/>
          </p:cNvSpPr>
          <p:nvPr>
            <p:ph type="body" sz="quarter" idx="13"/>
          </p:nvPr>
        </p:nvSpPr>
        <p:spPr>
          <a:xfrm>
            <a:off x="457200" y="1219200"/>
            <a:ext cx="8382000" cy="4876800"/>
          </a:xfrm>
        </p:spPr>
        <p:txBody>
          <a:bodyPr/>
          <a:lstStyle/>
          <a:p>
            <a:r>
              <a:rPr lang="en-US" sz="2400" dirty="0" smtClean="0">
                <a:latin typeface="Calibri" panose="020F0502020204030204" pitchFamily="34" charset="0"/>
              </a:rPr>
              <a:t>Students who do not live in low-income households are more than two times as likely in ELA and three times as likely in Math to meet expectations as students who do live in a low-income household</a:t>
            </a:r>
          </a:p>
          <a:p>
            <a:r>
              <a:rPr lang="en-US" sz="2400" dirty="0" smtClean="0">
                <a:latin typeface="Calibri" panose="020F0502020204030204" pitchFamily="34" charset="0"/>
              </a:rPr>
              <a:t>Fewer than 1 out of 10 students in ELA and 1 out of 20 students in math receiving special education support are meeting expectations</a:t>
            </a:r>
          </a:p>
          <a:p>
            <a:r>
              <a:rPr lang="en-US" sz="2400" dirty="0" smtClean="0">
                <a:latin typeface="Calibri" panose="020F0502020204030204" pitchFamily="34" charset="0"/>
              </a:rPr>
              <a:t>Female and male results are comparable; some attribute this to the increased language demand in mathematics</a:t>
            </a:r>
          </a:p>
          <a:p>
            <a:r>
              <a:rPr lang="en-US" sz="2400" dirty="0" smtClean="0">
                <a:latin typeface="Calibri" panose="020F0502020204030204" pitchFamily="34" charset="0"/>
              </a:rPr>
              <a:t>Students who have been recently exited from EL support services are more likely to meet expectations than students currently in programs.  However, their average performance is comparable to students living in poverty</a:t>
            </a:r>
          </a:p>
          <a:p>
            <a:endParaRPr lang="en-US" sz="2400" dirty="0" smtClean="0">
              <a:latin typeface="Calibri" panose="020F0502020204030204" pitchFamily="34" charset="0"/>
            </a:endParaRPr>
          </a:p>
          <a:p>
            <a:endParaRPr lang="en-US" sz="2400" dirty="0" smtClean="0">
              <a:latin typeface="Calibri" panose="020F0502020204030204" pitchFamily="34" charset="0"/>
            </a:endParaRPr>
          </a:p>
          <a:p>
            <a:endParaRPr lang="en-US" sz="2400" dirty="0">
              <a:latin typeface="Calibri" panose="020F0502020204030204" pitchFamily="34" charset="0"/>
            </a:endParaRPr>
          </a:p>
        </p:txBody>
      </p:sp>
    </p:spTree>
    <p:extLst>
      <p:ext uri="{BB962C8B-B14F-4D97-AF65-F5344CB8AC3E}">
        <p14:creationId xmlns:p14="http://schemas.microsoft.com/office/powerpoint/2010/main" val="35283502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6200"/>
            <a:ext cx="5867400" cy="838200"/>
          </a:xfrm>
        </p:spPr>
        <p:txBody>
          <a:bodyPr/>
          <a:lstStyle/>
          <a:p>
            <a:r>
              <a:rPr lang="en-US" sz="2400" dirty="0" smtClean="0">
                <a:latin typeface="Calibri" panose="020F0502020204030204" pitchFamily="34" charset="0"/>
              </a:rPr>
              <a:t>PARCC Results in Context:  An examination of Rhode Island SAT Performance</a:t>
            </a:r>
            <a:endParaRPr lang="en-US" sz="2400" dirty="0">
              <a:latin typeface="Calibri" panose="020F0502020204030204" pitchFamily="34" charset="0"/>
            </a:endParaRPr>
          </a:p>
        </p:txBody>
      </p:sp>
      <p:sp>
        <p:nvSpPr>
          <p:cNvPr id="4" name="Text Placeholder 3"/>
          <p:cNvSpPr>
            <a:spLocks noGrp="1"/>
          </p:cNvSpPr>
          <p:nvPr>
            <p:ph type="body" sz="quarter" idx="13"/>
          </p:nvPr>
        </p:nvSpPr>
        <p:spPr>
          <a:xfrm>
            <a:off x="304800" y="1295400"/>
            <a:ext cx="8382000" cy="4343400"/>
          </a:xfrm>
        </p:spPr>
        <p:txBody>
          <a:bodyPr/>
          <a:lstStyle/>
          <a:p>
            <a:r>
              <a:rPr lang="en-US" sz="2400" dirty="0">
                <a:latin typeface="Calibri" panose="020F0502020204030204" pitchFamily="34" charset="0"/>
              </a:rPr>
              <a:t>The SAT College and Career Readiness Benchmark indicates a student’s readiness to enter college or career-training programs and to succeed in credit-bearing, entry-level college </a:t>
            </a:r>
            <a:r>
              <a:rPr lang="en-US" sz="2400" dirty="0" smtClean="0">
                <a:latin typeface="Calibri" panose="020F0502020204030204" pitchFamily="34" charset="0"/>
              </a:rPr>
              <a:t>courses</a:t>
            </a:r>
          </a:p>
          <a:p>
            <a:endParaRPr lang="en-US" sz="2400" dirty="0" smtClean="0">
              <a:latin typeface="Calibri" panose="020F0502020204030204" pitchFamily="34" charset="0"/>
            </a:endParaRPr>
          </a:p>
          <a:p>
            <a:r>
              <a:rPr lang="en-US" sz="2400" dirty="0" smtClean="0">
                <a:latin typeface="Calibri" panose="020F0502020204030204" pitchFamily="34" charset="0"/>
              </a:rPr>
              <a:t>In Rhode Island, 59</a:t>
            </a:r>
            <a:r>
              <a:rPr lang="en-US" sz="2400" dirty="0">
                <a:latin typeface="Calibri" panose="020F0502020204030204" pitchFamily="34" charset="0"/>
              </a:rPr>
              <a:t>% of the 2015 graduating </a:t>
            </a:r>
            <a:r>
              <a:rPr lang="en-US" sz="2400" dirty="0" smtClean="0">
                <a:latin typeface="Calibri" panose="020F0502020204030204" pitchFamily="34" charset="0"/>
              </a:rPr>
              <a:t>class of took </a:t>
            </a:r>
            <a:r>
              <a:rPr lang="en-US" sz="2400" dirty="0">
                <a:latin typeface="Calibri" panose="020F0502020204030204" pitchFamily="34" charset="0"/>
              </a:rPr>
              <a:t>the </a:t>
            </a:r>
            <a:r>
              <a:rPr lang="en-US" sz="2400" dirty="0" smtClean="0">
                <a:latin typeface="Calibri" panose="020F0502020204030204" pitchFamily="34" charset="0"/>
              </a:rPr>
              <a:t>SAT </a:t>
            </a:r>
          </a:p>
          <a:p>
            <a:endParaRPr lang="en-US" sz="2400" dirty="0" smtClean="0">
              <a:latin typeface="Calibri" panose="020F0502020204030204" pitchFamily="34" charset="0"/>
            </a:endParaRPr>
          </a:p>
          <a:p>
            <a:r>
              <a:rPr lang="en-US" sz="2400" dirty="0" smtClean="0">
                <a:latin typeface="Calibri" panose="020F0502020204030204" pitchFamily="34" charset="0"/>
              </a:rPr>
              <a:t>Of those who took the SAT, 34% met the SAT College and Career Readiness benchmark</a:t>
            </a:r>
          </a:p>
          <a:p>
            <a:endParaRPr lang="en-US" sz="2400" dirty="0" smtClean="0">
              <a:latin typeface="Calibri" panose="020F0502020204030204" pitchFamily="34" charset="0"/>
            </a:endParaRPr>
          </a:p>
          <a:p>
            <a:endParaRPr lang="en-US" sz="2400" dirty="0" smtClean="0">
              <a:latin typeface="Calibri" panose="020F0502020204030204" pitchFamily="34" charset="0"/>
            </a:endParaRPr>
          </a:p>
        </p:txBody>
      </p:sp>
    </p:spTree>
    <p:extLst>
      <p:ext uri="{BB962C8B-B14F-4D97-AF65-F5344CB8AC3E}">
        <p14:creationId xmlns:p14="http://schemas.microsoft.com/office/powerpoint/2010/main" val="12749867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6781800" cy="838200"/>
          </a:xfrm>
        </p:spPr>
        <p:txBody>
          <a:bodyPr/>
          <a:lstStyle/>
          <a:p>
            <a:r>
              <a:rPr lang="en-US" sz="2400" dirty="0">
                <a:latin typeface="Calibri" panose="020F0502020204030204" pitchFamily="34" charset="0"/>
              </a:rPr>
              <a:t>PARCC Results in Context:  An examination of </a:t>
            </a:r>
            <a:r>
              <a:rPr lang="en-US" sz="2400" dirty="0" smtClean="0">
                <a:latin typeface="Calibri" panose="020F0502020204030204" pitchFamily="34" charset="0"/>
              </a:rPr>
              <a:t>Rhode Island NAEP Performance</a:t>
            </a:r>
            <a:endParaRPr lang="en-US" sz="2400" dirty="0"/>
          </a:p>
        </p:txBody>
      </p:sp>
      <p:sp>
        <p:nvSpPr>
          <p:cNvPr id="3" name="Text Placeholder 2"/>
          <p:cNvSpPr>
            <a:spLocks noGrp="1"/>
          </p:cNvSpPr>
          <p:nvPr>
            <p:ph type="body" sz="quarter" idx="13"/>
          </p:nvPr>
        </p:nvSpPr>
        <p:spPr>
          <a:xfrm>
            <a:off x="273423" y="950259"/>
            <a:ext cx="8839200" cy="5374341"/>
          </a:xfrm>
        </p:spPr>
        <p:txBody>
          <a:bodyPr/>
          <a:lstStyle/>
          <a:p>
            <a:r>
              <a:rPr lang="en-US" sz="1900" dirty="0">
                <a:latin typeface="Calibri" panose="020F0502020204030204" pitchFamily="34" charset="0"/>
              </a:rPr>
              <a:t>The National Assessment of Educational Progress (NAEP) is the largest nationally representative </a:t>
            </a:r>
            <a:r>
              <a:rPr lang="en-US" sz="1900" dirty="0" smtClean="0">
                <a:latin typeface="Calibri" panose="020F0502020204030204" pitchFamily="34" charset="0"/>
              </a:rPr>
              <a:t>assessment </a:t>
            </a:r>
            <a:r>
              <a:rPr lang="en-US" sz="1900" dirty="0">
                <a:latin typeface="Calibri" panose="020F0502020204030204" pitchFamily="34" charset="0"/>
              </a:rPr>
              <a:t>of what America's students know and can do in various subject areas</a:t>
            </a:r>
            <a:r>
              <a:rPr lang="en-US" sz="1900" dirty="0" smtClean="0">
                <a:latin typeface="Calibri" panose="020F0502020204030204" pitchFamily="34" charset="0"/>
              </a:rPr>
              <a:t>.</a:t>
            </a:r>
          </a:p>
          <a:p>
            <a:r>
              <a:rPr lang="en-US" sz="1900" dirty="0">
                <a:latin typeface="Calibri" panose="020F0502020204030204" pitchFamily="34" charset="0"/>
              </a:rPr>
              <a:t>Historically there has been a wide gap between the percentage of students </a:t>
            </a:r>
            <a:r>
              <a:rPr lang="en-US" sz="1900" dirty="0" smtClean="0">
                <a:latin typeface="Calibri" panose="020F0502020204030204" pitchFamily="34" charset="0"/>
              </a:rPr>
              <a:t>proficient on our previous state assessment, the New England Common Assessment Program (NECAP) and NAEP.</a:t>
            </a:r>
          </a:p>
          <a:p>
            <a:r>
              <a:rPr lang="en-US" sz="1900" dirty="0">
                <a:latin typeface="Calibri" panose="020F0502020204030204" pitchFamily="34" charset="0"/>
              </a:rPr>
              <a:t>The PARCC assessments, although aligned to a different set of learning expectations than NAEP, has rigorous expectations for what students should know and be able to do.  As such, the differences in students identified as “proficient” or “meeting </a:t>
            </a:r>
            <a:r>
              <a:rPr lang="en-US" sz="1900" dirty="0" smtClean="0">
                <a:latin typeface="Calibri" panose="020F0502020204030204" pitchFamily="34" charset="0"/>
              </a:rPr>
              <a:t>expectations” </a:t>
            </a:r>
            <a:r>
              <a:rPr lang="en-US" sz="1900" dirty="0">
                <a:latin typeface="Calibri" panose="020F0502020204030204" pitchFamily="34" charset="0"/>
              </a:rPr>
              <a:t>become </a:t>
            </a:r>
            <a:r>
              <a:rPr lang="en-US" sz="1900" dirty="0" smtClean="0">
                <a:latin typeface="Calibri" panose="020F0502020204030204" pitchFamily="34" charset="0"/>
              </a:rPr>
              <a:t>more aligned.</a:t>
            </a:r>
            <a:endParaRPr lang="en-US" sz="1900" dirty="0">
              <a:latin typeface="Calibri" panose="020F0502020204030204" pitchFamily="34" charset="0"/>
            </a:endParaRPr>
          </a:p>
          <a:p>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163515353"/>
              </p:ext>
            </p:extLst>
          </p:nvPr>
        </p:nvGraphicFramePr>
        <p:xfrm>
          <a:off x="533400" y="4114800"/>
          <a:ext cx="3593592" cy="1920310"/>
        </p:xfrm>
        <a:graphic>
          <a:graphicData uri="http://schemas.openxmlformats.org/drawingml/2006/table">
            <a:tbl>
              <a:tblPr firstRow="1" firstCol="1" bandRow="1" bandCol="1">
                <a:tableStyleId>{21E4AEA4-8DFA-4A89-87EB-49C32662AFE0}</a:tableStyleId>
              </a:tblPr>
              <a:tblGrid>
                <a:gridCol w="1197864"/>
                <a:gridCol w="1197864"/>
                <a:gridCol w="1197864"/>
              </a:tblGrid>
              <a:tr h="384048">
                <a:tc>
                  <a:txBody>
                    <a:bodyPr/>
                    <a:lstStyle/>
                    <a:p>
                      <a:pPr marL="0" marR="0" algn="ctr">
                        <a:spcBef>
                          <a:spcPts val="0"/>
                        </a:spcBef>
                        <a:spcAft>
                          <a:spcPts val="0"/>
                        </a:spcAft>
                      </a:pPr>
                      <a:endParaRPr lang="en-US" sz="1400" dirty="0">
                        <a:solidFill>
                          <a:schemeClr val="tx1"/>
                        </a:solidFill>
                        <a:effectLst/>
                        <a:latin typeface="Calibri" panose="020F0502020204030204" pitchFamily="34" charset="0"/>
                        <a:ea typeface="Calibri"/>
                      </a:endParaRPr>
                    </a:p>
                  </a:txBody>
                  <a:tcPr marL="9525" marR="9525" marT="9525" marB="0" anchor="ctr"/>
                </a:tc>
                <a:tc gridSpan="2">
                  <a:txBody>
                    <a:bodyPr/>
                    <a:lstStyle/>
                    <a:p>
                      <a:pPr marL="0" marR="0" algn="ctr">
                        <a:spcBef>
                          <a:spcPts val="0"/>
                        </a:spcBef>
                        <a:spcAft>
                          <a:spcPts val="0"/>
                        </a:spcAft>
                      </a:pPr>
                      <a:r>
                        <a:rPr lang="en-US" sz="1400" dirty="0" smtClean="0">
                          <a:solidFill>
                            <a:schemeClr val="tx1"/>
                          </a:solidFill>
                          <a:effectLst/>
                          <a:latin typeface="Calibri" panose="020F0502020204030204" pitchFamily="34" charset="0"/>
                        </a:rPr>
                        <a:t>Reading 2015</a:t>
                      </a:r>
                      <a:endParaRPr lang="en-US" sz="1400" dirty="0">
                        <a:solidFill>
                          <a:schemeClr val="tx1"/>
                        </a:solidFill>
                        <a:effectLst/>
                        <a:latin typeface="Calibri" panose="020F0502020204030204" pitchFamily="34" charset="0"/>
                        <a:ea typeface="Calibri"/>
                      </a:endParaRPr>
                    </a:p>
                  </a:txBody>
                  <a:tcPr marL="9525" marR="9525" marT="9525" marB="0" anchor="ctr"/>
                </a:tc>
                <a:tc hMerge="1">
                  <a:txBody>
                    <a:bodyPr/>
                    <a:lstStyle/>
                    <a:p>
                      <a:pPr marL="0" marR="0" algn="ctr">
                        <a:spcBef>
                          <a:spcPts val="0"/>
                        </a:spcBef>
                        <a:spcAft>
                          <a:spcPts val="0"/>
                        </a:spcAft>
                      </a:pPr>
                      <a:endParaRPr lang="en-US" sz="1200" dirty="0">
                        <a:effectLst/>
                        <a:latin typeface="Times New Roman"/>
                        <a:ea typeface="Calibri"/>
                      </a:endParaRPr>
                    </a:p>
                  </a:txBody>
                  <a:tcPr marL="0" marR="0" marT="0" marB="0" anchor="ctr"/>
                </a:tc>
              </a:tr>
              <a:tr h="384048">
                <a:tc rowSpan="2">
                  <a:txBody>
                    <a:bodyPr/>
                    <a:lstStyle/>
                    <a:p>
                      <a:pPr marL="0" marR="0" algn="ctr">
                        <a:spcBef>
                          <a:spcPts val="0"/>
                        </a:spcBef>
                        <a:spcAft>
                          <a:spcPts val="0"/>
                        </a:spcAft>
                      </a:pPr>
                      <a:r>
                        <a:rPr lang="en-US" sz="1600" dirty="0" smtClean="0">
                          <a:solidFill>
                            <a:schemeClr val="tx1"/>
                          </a:solidFill>
                          <a:effectLst/>
                          <a:latin typeface="Calibri" panose="020F0502020204030204" pitchFamily="34" charset="0"/>
                        </a:rPr>
                        <a:t>Grade 4 </a:t>
                      </a:r>
                      <a:endParaRPr lang="en-US" sz="1600" dirty="0">
                        <a:solidFill>
                          <a:schemeClr val="tx1"/>
                        </a:solidFill>
                        <a:effectLst/>
                        <a:latin typeface="Calibri" panose="020F0502020204030204" pitchFamily="34" charset="0"/>
                        <a:ea typeface="Calibri"/>
                      </a:endParaRPr>
                    </a:p>
                  </a:txBody>
                  <a:tcPr marL="9525" marR="9525" marT="9525" marB="0" anchor="ctr"/>
                </a:tc>
                <a:tc>
                  <a:txBody>
                    <a:bodyPr/>
                    <a:lstStyle/>
                    <a:p>
                      <a:pPr marL="0" marR="0" algn="ctr">
                        <a:spcBef>
                          <a:spcPts val="0"/>
                        </a:spcBef>
                        <a:spcAft>
                          <a:spcPts val="0"/>
                        </a:spcAft>
                      </a:pPr>
                      <a:r>
                        <a:rPr lang="en-US" sz="1600" dirty="0" smtClean="0">
                          <a:solidFill>
                            <a:schemeClr val="tx1"/>
                          </a:solidFill>
                          <a:effectLst/>
                          <a:latin typeface="Calibri" panose="020F0502020204030204" pitchFamily="34" charset="0"/>
                        </a:rPr>
                        <a:t>NAEP </a:t>
                      </a:r>
                      <a:endParaRPr lang="en-US" sz="1600" dirty="0">
                        <a:solidFill>
                          <a:schemeClr val="tx1"/>
                        </a:solidFill>
                        <a:effectLst/>
                        <a:latin typeface="Calibri" panose="020F0502020204030204" pitchFamily="34" charset="0"/>
                        <a:ea typeface="Calibri"/>
                      </a:endParaRPr>
                    </a:p>
                  </a:txBody>
                  <a:tcPr marL="9525" marR="9525" marT="9525" marB="0" anchor="ctr"/>
                </a:tc>
                <a:tc>
                  <a:txBody>
                    <a:bodyPr/>
                    <a:lstStyle/>
                    <a:p>
                      <a:pPr marL="0" marR="0" algn="ctr">
                        <a:spcBef>
                          <a:spcPts val="0"/>
                        </a:spcBef>
                        <a:spcAft>
                          <a:spcPts val="0"/>
                        </a:spcAft>
                      </a:pPr>
                      <a:r>
                        <a:rPr lang="en-US" sz="1600">
                          <a:effectLst/>
                          <a:latin typeface="Calibri" panose="020F0502020204030204" pitchFamily="34" charset="0"/>
                        </a:rPr>
                        <a:t>40</a:t>
                      </a:r>
                      <a:endParaRPr lang="en-US" sz="1600">
                        <a:effectLst/>
                        <a:latin typeface="Calibri" panose="020F0502020204030204" pitchFamily="34" charset="0"/>
                        <a:ea typeface="Calibri"/>
                      </a:endParaRPr>
                    </a:p>
                  </a:txBody>
                  <a:tcPr marL="0" marR="0" marT="0" marB="0" anchor="ctr"/>
                </a:tc>
              </a:tr>
              <a:tr h="384048">
                <a:tc vMerge="1">
                  <a:txBody>
                    <a:bodyPr/>
                    <a:lstStyle/>
                    <a:p>
                      <a:pPr marL="0" marR="0" algn="ctr">
                        <a:spcBef>
                          <a:spcPts val="0"/>
                        </a:spcBef>
                        <a:spcAft>
                          <a:spcPts val="0"/>
                        </a:spcAft>
                      </a:pPr>
                      <a:endParaRPr lang="en-US" sz="1400" dirty="0">
                        <a:solidFill>
                          <a:schemeClr val="tx1"/>
                        </a:solidFill>
                        <a:effectLst/>
                        <a:latin typeface="Calibri" panose="020F0502020204030204" pitchFamily="34" charset="0"/>
                        <a:ea typeface="Calibri"/>
                      </a:endParaRPr>
                    </a:p>
                  </a:txBody>
                  <a:tcPr marL="9525" marR="9525" marT="9525" marB="0" anchor="ctr"/>
                </a:tc>
                <a:tc>
                  <a:txBody>
                    <a:bodyPr/>
                    <a:lstStyle/>
                    <a:p>
                      <a:pPr marL="0" marR="0" algn="ctr">
                        <a:spcBef>
                          <a:spcPts val="0"/>
                        </a:spcBef>
                        <a:spcAft>
                          <a:spcPts val="0"/>
                        </a:spcAft>
                      </a:pPr>
                      <a:r>
                        <a:rPr lang="en-US" sz="1600" dirty="0" smtClean="0">
                          <a:solidFill>
                            <a:schemeClr val="tx1"/>
                          </a:solidFill>
                          <a:effectLst/>
                          <a:latin typeface="Calibri" panose="020F0502020204030204" pitchFamily="34" charset="0"/>
                        </a:rPr>
                        <a:t>PARCC</a:t>
                      </a:r>
                      <a:endParaRPr lang="en-US" sz="1600" dirty="0">
                        <a:solidFill>
                          <a:schemeClr val="tx1"/>
                        </a:solidFill>
                        <a:effectLst/>
                        <a:latin typeface="Calibri" panose="020F0502020204030204" pitchFamily="34" charset="0"/>
                        <a:ea typeface="Calibri"/>
                      </a:endParaRPr>
                    </a:p>
                  </a:txBody>
                  <a:tcPr marL="9525" marR="9525" marT="9525" marB="0" anchor="ctr"/>
                </a:tc>
                <a:tc>
                  <a:txBody>
                    <a:bodyPr/>
                    <a:lstStyle/>
                    <a:p>
                      <a:pPr marL="0" marR="0" algn="ctr">
                        <a:spcBef>
                          <a:spcPts val="0"/>
                        </a:spcBef>
                        <a:spcAft>
                          <a:spcPts val="0"/>
                        </a:spcAft>
                      </a:pPr>
                      <a:r>
                        <a:rPr lang="en-US" sz="1600" dirty="0">
                          <a:effectLst/>
                          <a:latin typeface="Calibri" panose="020F0502020204030204" pitchFamily="34" charset="0"/>
                        </a:rPr>
                        <a:t>37.6</a:t>
                      </a:r>
                      <a:endParaRPr lang="en-US" sz="1600" dirty="0">
                        <a:effectLst/>
                        <a:latin typeface="Calibri" panose="020F0502020204030204" pitchFamily="34" charset="0"/>
                        <a:ea typeface="Calibri"/>
                      </a:endParaRPr>
                    </a:p>
                  </a:txBody>
                  <a:tcPr marL="0" marR="0" marT="0" marB="0" anchor="ctr"/>
                </a:tc>
              </a:tr>
              <a:tr h="384048">
                <a:tc rowSpan="2">
                  <a:txBody>
                    <a:bodyPr/>
                    <a:lstStyle/>
                    <a:p>
                      <a:pPr marL="0" marR="0" algn="ctr">
                        <a:spcBef>
                          <a:spcPts val="0"/>
                        </a:spcBef>
                        <a:spcAft>
                          <a:spcPts val="0"/>
                        </a:spcAft>
                      </a:pPr>
                      <a:r>
                        <a:rPr lang="en-US" sz="1600" dirty="0" smtClean="0">
                          <a:solidFill>
                            <a:schemeClr val="tx1"/>
                          </a:solidFill>
                          <a:effectLst/>
                          <a:latin typeface="Calibri" panose="020F0502020204030204" pitchFamily="34" charset="0"/>
                        </a:rPr>
                        <a:t>Grade 8 </a:t>
                      </a:r>
                      <a:endParaRPr lang="en-US" sz="1600" dirty="0">
                        <a:solidFill>
                          <a:schemeClr val="tx1"/>
                        </a:solidFill>
                        <a:effectLst/>
                        <a:latin typeface="Calibri" panose="020F0502020204030204" pitchFamily="34" charset="0"/>
                        <a:ea typeface="Calibri"/>
                      </a:endParaRPr>
                    </a:p>
                  </a:txBody>
                  <a:tcPr marL="9525" marR="9525" marT="9525" marB="0" anchor="ctr"/>
                </a:tc>
                <a:tc>
                  <a:txBody>
                    <a:bodyPr/>
                    <a:lstStyle/>
                    <a:p>
                      <a:pPr marL="0" marR="0" algn="ctr">
                        <a:spcBef>
                          <a:spcPts val="0"/>
                        </a:spcBef>
                        <a:spcAft>
                          <a:spcPts val="0"/>
                        </a:spcAft>
                      </a:pPr>
                      <a:r>
                        <a:rPr lang="en-US" sz="1600" dirty="0" smtClean="0">
                          <a:solidFill>
                            <a:schemeClr val="tx1"/>
                          </a:solidFill>
                          <a:effectLst/>
                          <a:latin typeface="Calibri" panose="020F0502020204030204" pitchFamily="34" charset="0"/>
                        </a:rPr>
                        <a:t>NAEP </a:t>
                      </a:r>
                      <a:endParaRPr lang="en-US" sz="1600" dirty="0">
                        <a:solidFill>
                          <a:schemeClr val="tx1"/>
                        </a:solidFill>
                        <a:effectLst/>
                        <a:latin typeface="Calibri" panose="020F0502020204030204" pitchFamily="34" charset="0"/>
                        <a:ea typeface="Calibri"/>
                      </a:endParaRPr>
                    </a:p>
                  </a:txBody>
                  <a:tcPr marL="9525" marR="9525" marT="9525" marB="0" anchor="ctr"/>
                </a:tc>
                <a:tc>
                  <a:txBody>
                    <a:bodyPr/>
                    <a:lstStyle/>
                    <a:p>
                      <a:pPr marL="0" marR="0" algn="ctr">
                        <a:spcBef>
                          <a:spcPts val="0"/>
                        </a:spcBef>
                        <a:spcAft>
                          <a:spcPts val="0"/>
                        </a:spcAft>
                      </a:pPr>
                      <a:r>
                        <a:rPr lang="en-US" sz="1600" dirty="0">
                          <a:effectLst/>
                          <a:latin typeface="Calibri" panose="020F0502020204030204" pitchFamily="34" charset="0"/>
                        </a:rPr>
                        <a:t>35</a:t>
                      </a:r>
                      <a:endParaRPr lang="en-US" sz="1600" dirty="0">
                        <a:effectLst/>
                        <a:latin typeface="Calibri" panose="020F0502020204030204" pitchFamily="34" charset="0"/>
                        <a:ea typeface="Calibri"/>
                      </a:endParaRPr>
                    </a:p>
                  </a:txBody>
                  <a:tcPr marL="0" marR="0" marT="0" marB="0" anchor="ctr"/>
                </a:tc>
              </a:tr>
              <a:tr h="384118">
                <a:tc vMerge="1">
                  <a:txBody>
                    <a:bodyPr/>
                    <a:lstStyle/>
                    <a:p>
                      <a:pPr marL="0" marR="0" algn="ctr">
                        <a:spcBef>
                          <a:spcPts val="0"/>
                        </a:spcBef>
                        <a:spcAft>
                          <a:spcPts val="0"/>
                        </a:spcAft>
                      </a:pPr>
                      <a:endParaRPr lang="en-US" sz="1400" dirty="0">
                        <a:solidFill>
                          <a:schemeClr val="tx1"/>
                        </a:solidFill>
                        <a:effectLst/>
                        <a:latin typeface="Calibri" panose="020F0502020204030204" pitchFamily="34" charset="0"/>
                        <a:ea typeface="Calibri"/>
                      </a:endParaRPr>
                    </a:p>
                  </a:txBody>
                  <a:tcPr marL="9525" marR="9525" marT="9525" marB="0" anchor="ctr"/>
                </a:tc>
                <a:tc>
                  <a:txBody>
                    <a:bodyPr/>
                    <a:lstStyle/>
                    <a:p>
                      <a:pPr marL="0" marR="0" algn="ctr">
                        <a:spcBef>
                          <a:spcPts val="0"/>
                        </a:spcBef>
                        <a:spcAft>
                          <a:spcPts val="0"/>
                        </a:spcAft>
                      </a:pPr>
                      <a:r>
                        <a:rPr lang="en-US" sz="1600" dirty="0" smtClean="0">
                          <a:solidFill>
                            <a:schemeClr val="tx1"/>
                          </a:solidFill>
                          <a:effectLst/>
                          <a:latin typeface="Calibri" panose="020F0502020204030204" pitchFamily="34" charset="0"/>
                        </a:rPr>
                        <a:t>PARCC</a:t>
                      </a:r>
                      <a:endParaRPr lang="en-US" sz="1600" dirty="0">
                        <a:solidFill>
                          <a:schemeClr val="tx1"/>
                        </a:solidFill>
                        <a:effectLst/>
                        <a:latin typeface="Calibri" panose="020F0502020204030204" pitchFamily="34" charset="0"/>
                        <a:ea typeface="Calibri"/>
                      </a:endParaRPr>
                    </a:p>
                  </a:txBody>
                  <a:tcPr marL="9525" marR="9525" marT="9525" marB="0" anchor="ctr"/>
                </a:tc>
                <a:tc>
                  <a:txBody>
                    <a:bodyPr/>
                    <a:lstStyle/>
                    <a:p>
                      <a:pPr marL="0" marR="0" algn="ctr">
                        <a:spcBef>
                          <a:spcPts val="0"/>
                        </a:spcBef>
                        <a:spcAft>
                          <a:spcPts val="0"/>
                        </a:spcAft>
                      </a:pPr>
                      <a:r>
                        <a:rPr lang="en-US" sz="1600" dirty="0">
                          <a:effectLst/>
                          <a:latin typeface="Calibri" panose="020F0502020204030204" pitchFamily="34" charset="0"/>
                        </a:rPr>
                        <a:t>35.1</a:t>
                      </a:r>
                      <a:endParaRPr lang="en-US" sz="1600" dirty="0">
                        <a:effectLst/>
                        <a:latin typeface="Calibri" panose="020F0502020204030204" pitchFamily="34" charset="0"/>
                        <a:ea typeface="Calibri"/>
                      </a:endParaRPr>
                    </a:p>
                  </a:txBody>
                  <a:tcPr marL="0" marR="0" marT="0" marB="0" anchor="ct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1111229741"/>
              </p:ext>
            </p:extLst>
          </p:nvPr>
        </p:nvGraphicFramePr>
        <p:xfrm>
          <a:off x="4800600" y="4114800"/>
          <a:ext cx="3581400" cy="1920240"/>
        </p:xfrm>
        <a:graphic>
          <a:graphicData uri="http://schemas.openxmlformats.org/drawingml/2006/table">
            <a:tbl>
              <a:tblPr firstRow="1" firstCol="1" bandRow="1" bandCol="1">
                <a:tableStyleId>{21E4AEA4-8DFA-4A89-87EB-49C32662AFE0}</a:tableStyleId>
              </a:tblPr>
              <a:tblGrid>
                <a:gridCol w="1193800"/>
                <a:gridCol w="1193800"/>
                <a:gridCol w="1193800"/>
              </a:tblGrid>
              <a:tr h="384048">
                <a:tc>
                  <a:txBody>
                    <a:bodyPr/>
                    <a:lstStyle/>
                    <a:p>
                      <a:pPr marL="0" marR="0" algn="ctr">
                        <a:spcBef>
                          <a:spcPts val="0"/>
                        </a:spcBef>
                        <a:spcAft>
                          <a:spcPts val="0"/>
                        </a:spcAft>
                      </a:pPr>
                      <a:endParaRPr lang="en-US" sz="1600" dirty="0">
                        <a:solidFill>
                          <a:schemeClr val="tx1"/>
                        </a:solidFill>
                        <a:effectLst/>
                        <a:latin typeface="Calibri" panose="020F0502020204030204" pitchFamily="34" charset="0"/>
                        <a:ea typeface="Calibri"/>
                      </a:endParaRPr>
                    </a:p>
                  </a:txBody>
                  <a:tcPr marL="9525" marR="9525" marT="9525" marB="0" anchor="ctr"/>
                </a:tc>
                <a:tc gridSpan="2">
                  <a:txBody>
                    <a:bodyPr/>
                    <a:lstStyle/>
                    <a:p>
                      <a:pPr marL="0" marR="0" algn="ctr">
                        <a:spcBef>
                          <a:spcPts val="0"/>
                        </a:spcBef>
                        <a:spcAft>
                          <a:spcPts val="0"/>
                        </a:spcAft>
                      </a:pPr>
                      <a:r>
                        <a:rPr lang="en-US" sz="1600" dirty="0" smtClean="0">
                          <a:solidFill>
                            <a:schemeClr val="tx1"/>
                          </a:solidFill>
                          <a:effectLst/>
                          <a:latin typeface="Calibri" panose="020F0502020204030204" pitchFamily="34" charset="0"/>
                        </a:rPr>
                        <a:t>Mathematics 2015</a:t>
                      </a:r>
                      <a:endParaRPr lang="en-US" sz="1600" dirty="0">
                        <a:solidFill>
                          <a:schemeClr val="tx1"/>
                        </a:solidFill>
                        <a:effectLst/>
                        <a:latin typeface="Calibri" panose="020F0502020204030204" pitchFamily="34" charset="0"/>
                        <a:ea typeface="Calibri"/>
                      </a:endParaRPr>
                    </a:p>
                  </a:txBody>
                  <a:tcPr marL="9525" marR="9525" marT="9525" marB="0" anchor="ctr"/>
                </a:tc>
                <a:tc hMerge="1">
                  <a:txBody>
                    <a:bodyPr/>
                    <a:lstStyle/>
                    <a:p>
                      <a:pPr marL="0" marR="0" algn="ctr">
                        <a:spcBef>
                          <a:spcPts val="0"/>
                        </a:spcBef>
                        <a:spcAft>
                          <a:spcPts val="0"/>
                        </a:spcAft>
                      </a:pPr>
                      <a:endParaRPr lang="en-US" sz="1200" dirty="0">
                        <a:effectLst/>
                        <a:latin typeface="Times New Roman"/>
                        <a:ea typeface="Calibri"/>
                      </a:endParaRPr>
                    </a:p>
                  </a:txBody>
                  <a:tcPr marL="0" marR="0" marT="0" marB="0" anchor="ctr"/>
                </a:tc>
              </a:tr>
              <a:tr h="384048">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effectLst/>
                          <a:latin typeface="Calibri" panose="020F0502020204030204" pitchFamily="34" charset="0"/>
                        </a:rPr>
                        <a:t>Grade 4</a:t>
                      </a:r>
                    </a:p>
                    <a:p>
                      <a:pPr marL="0" marR="0" algn="ctr">
                        <a:spcBef>
                          <a:spcPts val="0"/>
                        </a:spcBef>
                        <a:spcAft>
                          <a:spcPts val="0"/>
                        </a:spcAft>
                      </a:pPr>
                      <a:endParaRPr lang="en-US" sz="1600" dirty="0">
                        <a:solidFill>
                          <a:schemeClr val="tx1"/>
                        </a:solidFill>
                        <a:effectLst/>
                        <a:latin typeface="Calibri" panose="020F0502020204030204" pitchFamily="34" charset="0"/>
                        <a:ea typeface="Calibri"/>
                      </a:endParaRPr>
                    </a:p>
                  </a:txBody>
                  <a:tcPr marL="9525" marR="9525" marT="9525" marB="0" anchor="ctr"/>
                </a:tc>
                <a:tc>
                  <a:txBody>
                    <a:bodyPr/>
                    <a:lstStyle/>
                    <a:p>
                      <a:pPr marL="0" marR="0" algn="ctr">
                        <a:spcBef>
                          <a:spcPts val="0"/>
                        </a:spcBef>
                        <a:spcAft>
                          <a:spcPts val="0"/>
                        </a:spcAft>
                      </a:pPr>
                      <a:r>
                        <a:rPr lang="en-US" sz="1600" dirty="0" smtClean="0">
                          <a:solidFill>
                            <a:schemeClr val="tx1"/>
                          </a:solidFill>
                          <a:effectLst/>
                          <a:latin typeface="Calibri" panose="020F0502020204030204" pitchFamily="34" charset="0"/>
                        </a:rPr>
                        <a:t>NAEP</a:t>
                      </a:r>
                      <a:endParaRPr lang="en-US" sz="1600" dirty="0">
                        <a:solidFill>
                          <a:schemeClr val="tx1"/>
                        </a:solidFill>
                        <a:effectLst/>
                        <a:latin typeface="Calibri" panose="020F0502020204030204" pitchFamily="34" charset="0"/>
                        <a:ea typeface="Calibri"/>
                      </a:endParaRPr>
                    </a:p>
                  </a:txBody>
                  <a:tcPr marL="9525" marR="9525" marT="9525" marB="0" anchor="ctr"/>
                </a:tc>
                <a:tc>
                  <a:txBody>
                    <a:bodyPr/>
                    <a:lstStyle/>
                    <a:p>
                      <a:pPr marL="0" marR="0" algn="ctr">
                        <a:spcBef>
                          <a:spcPts val="0"/>
                        </a:spcBef>
                        <a:spcAft>
                          <a:spcPts val="0"/>
                        </a:spcAft>
                      </a:pPr>
                      <a:r>
                        <a:rPr lang="en-US" sz="1600" dirty="0">
                          <a:solidFill>
                            <a:schemeClr val="tx1"/>
                          </a:solidFill>
                          <a:effectLst/>
                          <a:latin typeface="Calibri" panose="020F0502020204030204" pitchFamily="34" charset="0"/>
                        </a:rPr>
                        <a:t>37</a:t>
                      </a:r>
                      <a:endParaRPr lang="en-US" sz="1600" dirty="0">
                        <a:solidFill>
                          <a:schemeClr val="tx1"/>
                        </a:solidFill>
                        <a:effectLst/>
                        <a:latin typeface="Calibri" panose="020F0502020204030204" pitchFamily="34" charset="0"/>
                        <a:ea typeface="Calibri"/>
                      </a:endParaRPr>
                    </a:p>
                  </a:txBody>
                  <a:tcPr marL="0" marR="0" marT="0" marB="0" anchor="ctr"/>
                </a:tc>
              </a:tr>
              <a:tr h="384048">
                <a:tc vMerge="1">
                  <a:txBody>
                    <a:bodyPr/>
                    <a:lstStyle/>
                    <a:p>
                      <a:pPr marL="0" marR="0" algn="ctr">
                        <a:spcBef>
                          <a:spcPts val="0"/>
                        </a:spcBef>
                        <a:spcAft>
                          <a:spcPts val="0"/>
                        </a:spcAft>
                      </a:pPr>
                      <a:endParaRPr lang="en-US" sz="1400" dirty="0">
                        <a:solidFill>
                          <a:schemeClr val="tx1"/>
                        </a:solidFill>
                        <a:effectLst/>
                        <a:latin typeface="Calibri" panose="020F0502020204030204" pitchFamily="34" charset="0"/>
                        <a:ea typeface="Calibri"/>
                      </a:endParaRPr>
                    </a:p>
                  </a:txBody>
                  <a:tcPr marL="9525" marR="9525" marT="9525" marB="0" anchor="ctr"/>
                </a:tc>
                <a:tc>
                  <a:txBody>
                    <a:bodyPr/>
                    <a:lstStyle/>
                    <a:p>
                      <a:pPr marL="0" marR="0" algn="ctr">
                        <a:spcBef>
                          <a:spcPts val="0"/>
                        </a:spcBef>
                        <a:spcAft>
                          <a:spcPts val="0"/>
                        </a:spcAft>
                      </a:pPr>
                      <a:r>
                        <a:rPr lang="en-US" sz="1600" dirty="0" smtClean="0">
                          <a:solidFill>
                            <a:schemeClr val="tx1"/>
                          </a:solidFill>
                          <a:effectLst/>
                          <a:latin typeface="Calibri" panose="020F0502020204030204" pitchFamily="34" charset="0"/>
                        </a:rPr>
                        <a:t>PARCC</a:t>
                      </a:r>
                      <a:endParaRPr lang="en-US" sz="1600" dirty="0">
                        <a:solidFill>
                          <a:schemeClr val="tx1"/>
                        </a:solidFill>
                        <a:effectLst/>
                        <a:latin typeface="Calibri" panose="020F0502020204030204" pitchFamily="34" charset="0"/>
                        <a:ea typeface="Calibri"/>
                      </a:endParaRPr>
                    </a:p>
                  </a:txBody>
                  <a:tcPr marL="9525" marR="9525" marT="9525" marB="0" anchor="ctr"/>
                </a:tc>
                <a:tc>
                  <a:txBody>
                    <a:bodyPr/>
                    <a:lstStyle/>
                    <a:p>
                      <a:pPr marL="0" marR="0" algn="ctr">
                        <a:spcBef>
                          <a:spcPts val="0"/>
                        </a:spcBef>
                        <a:spcAft>
                          <a:spcPts val="0"/>
                        </a:spcAft>
                      </a:pPr>
                      <a:r>
                        <a:rPr lang="en-US" sz="1600" dirty="0">
                          <a:solidFill>
                            <a:schemeClr val="tx1"/>
                          </a:solidFill>
                          <a:effectLst/>
                          <a:latin typeface="Calibri" panose="020F0502020204030204" pitchFamily="34" charset="0"/>
                        </a:rPr>
                        <a:t>26.8</a:t>
                      </a:r>
                      <a:endParaRPr lang="en-US" sz="1600" dirty="0">
                        <a:solidFill>
                          <a:schemeClr val="tx1"/>
                        </a:solidFill>
                        <a:effectLst/>
                        <a:latin typeface="Calibri" panose="020F0502020204030204" pitchFamily="34" charset="0"/>
                        <a:ea typeface="Calibri"/>
                      </a:endParaRPr>
                    </a:p>
                  </a:txBody>
                  <a:tcPr marL="0" marR="0" marT="0" marB="0" anchor="ctr"/>
                </a:tc>
              </a:tr>
              <a:tr h="384048">
                <a:tc rowSpan="2">
                  <a:txBody>
                    <a:bodyPr/>
                    <a:lstStyle/>
                    <a:p>
                      <a:pPr marL="0" marR="0" algn="ctr">
                        <a:spcBef>
                          <a:spcPts val="0"/>
                        </a:spcBef>
                        <a:spcAft>
                          <a:spcPts val="0"/>
                        </a:spcAft>
                      </a:pPr>
                      <a:r>
                        <a:rPr lang="en-US" sz="1600" dirty="0" smtClean="0">
                          <a:solidFill>
                            <a:schemeClr val="tx1"/>
                          </a:solidFill>
                          <a:effectLst/>
                          <a:latin typeface="Calibri" panose="020F0502020204030204" pitchFamily="34" charset="0"/>
                          <a:ea typeface="Calibri"/>
                        </a:rPr>
                        <a:t>Grade 8</a:t>
                      </a:r>
                      <a:endParaRPr lang="en-US" sz="1600" dirty="0">
                        <a:solidFill>
                          <a:schemeClr val="tx1"/>
                        </a:solidFill>
                        <a:effectLst/>
                        <a:latin typeface="Calibri" panose="020F0502020204030204" pitchFamily="34" charset="0"/>
                        <a:ea typeface="Calibri"/>
                      </a:endParaRPr>
                    </a:p>
                  </a:txBody>
                  <a:tcPr marL="9525" marR="9525" marT="9525" marB="0" anchor="ctr"/>
                </a:tc>
                <a:tc>
                  <a:txBody>
                    <a:bodyPr/>
                    <a:lstStyle/>
                    <a:p>
                      <a:pPr marL="0" marR="0" algn="ctr">
                        <a:spcBef>
                          <a:spcPts val="0"/>
                        </a:spcBef>
                        <a:spcAft>
                          <a:spcPts val="0"/>
                        </a:spcAft>
                      </a:pPr>
                      <a:r>
                        <a:rPr lang="en-US" sz="1600" dirty="0" smtClean="0">
                          <a:solidFill>
                            <a:schemeClr val="tx1"/>
                          </a:solidFill>
                          <a:effectLst/>
                          <a:latin typeface="Calibri" panose="020F0502020204030204" pitchFamily="34" charset="0"/>
                        </a:rPr>
                        <a:t>NAEP</a:t>
                      </a:r>
                      <a:endParaRPr lang="en-US" sz="1600" dirty="0">
                        <a:solidFill>
                          <a:schemeClr val="tx1"/>
                        </a:solidFill>
                        <a:effectLst/>
                        <a:latin typeface="Calibri" panose="020F0502020204030204" pitchFamily="34" charset="0"/>
                        <a:ea typeface="Calibri"/>
                      </a:endParaRPr>
                    </a:p>
                  </a:txBody>
                  <a:tcPr marL="9525" marR="9525" marT="9525" marB="0" anchor="ctr"/>
                </a:tc>
                <a:tc>
                  <a:txBody>
                    <a:bodyPr/>
                    <a:lstStyle/>
                    <a:p>
                      <a:pPr marL="0" marR="0" algn="ctr">
                        <a:spcBef>
                          <a:spcPts val="0"/>
                        </a:spcBef>
                        <a:spcAft>
                          <a:spcPts val="0"/>
                        </a:spcAft>
                      </a:pPr>
                      <a:r>
                        <a:rPr lang="en-US" sz="1600" dirty="0">
                          <a:solidFill>
                            <a:schemeClr val="tx1"/>
                          </a:solidFill>
                          <a:effectLst/>
                          <a:latin typeface="Calibri" panose="020F0502020204030204" pitchFamily="34" charset="0"/>
                        </a:rPr>
                        <a:t>32</a:t>
                      </a:r>
                      <a:endParaRPr lang="en-US" sz="1600" dirty="0">
                        <a:solidFill>
                          <a:schemeClr val="tx1"/>
                        </a:solidFill>
                        <a:effectLst/>
                        <a:latin typeface="Calibri" panose="020F0502020204030204" pitchFamily="34" charset="0"/>
                        <a:ea typeface="Calibri"/>
                      </a:endParaRPr>
                    </a:p>
                  </a:txBody>
                  <a:tcPr marL="0" marR="0" marT="0" marB="0" anchor="ctr"/>
                </a:tc>
              </a:tr>
              <a:tr h="384048">
                <a:tc vMerge="1">
                  <a:txBody>
                    <a:bodyPr/>
                    <a:lstStyle/>
                    <a:p>
                      <a:pPr marL="0" marR="0" algn="ctr">
                        <a:spcBef>
                          <a:spcPts val="0"/>
                        </a:spcBef>
                        <a:spcAft>
                          <a:spcPts val="0"/>
                        </a:spcAft>
                      </a:pPr>
                      <a:endParaRPr lang="en-US" sz="1400" dirty="0">
                        <a:solidFill>
                          <a:schemeClr val="tx1"/>
                        </a:solidFill>
                        <a:effectLst/>
                        <a:latin typeface="Calibri" panose="020F0502020204030204" pitchFamily="34" charset="0"/>
                        <a:ea typeface="Calibri"/>
                      </a:endParaRPr>
                    </a:p>
                  </a:txBody>
                  <a:tcPr marL="9525" marR="9525" marT="9525" marB="0" anchor="ctr"/>
                </a:tc>
                <a:tc>
                  <a:txBody>
                    <a:bodyPr/>
                    <a:lstStyle/>
                    <a:p>
                      <a:pPr marL="0" marR="0" algn="ctr">
                        <a:spcBef>
                          <a:spcPts val="0"/>
                        </a:spcBef>
                        <a:spcAft>
                          <a:spcPts val="0"/>
                        </a:spcAft>
                      </a:pPr>
                      <a:r>
                        <a:rPr lang="en-US" sz="1600" dirty="0" smtClean="0">
                          <a:solidFill>
                            <a:schemeClr val="tx1"/>
                          </a:solidFill>
                          <a:effectLst/>
                          <a:latin typeface="Calibri" panose="020F0502020204030204" pitchFamily="34" charset="0"/>
                          <a:ea typeface="Calibri"/>
                        </a:rPr>
                        <a:t>PARCC</a:t>
                      </a:r>
                      <a:endParaRPr lang="en-US" sz="1600" dirty="0">
                        <a:solidFill>
                          <a:schemeClr val="tx1"/>
                        </a:solidFill>
                        <a:effectLst/>
                        <a:latin typeface="Calibri" panose="020F0502020204030204" pitchFamily="34" charset="0"/>
                        <a:ea typeface="Calibri"/>
                      </a:endParaRPr>
                    </a:p>
                  </a:txBody>
                  <a:tcPr marL="9525" marR="9525" marT="9525" marB="0" anchor="ctr"/>
                </a:tc>
                <a:tc>
                  <a:txBody>
                    <a:bodyPr/>
                    <a:lstStyle/>
                    <a:p>
                      <a:pPr marL="0" marR="0" algn="ctr">
                        <a:spcBef>
                          <a:spcPts val="0"/>
                        </a:spcBef>
                        <a:spcAft>
                          <a:spcPts val="0"/>
                        </a:spcAft>
                      </a:pPr>
                      <a:r>
                        <a:rPr lang="en-US" sz="1600" dirty="0" smtClean="0">
                          <a:solidFill>
                            <a:schemeClr val="tx1"/>
                          </a:solidFill>
                          <a:effectLst/>
                          <a:latin typeface="Calibri" panose="020F0502020204030204" pitchFamily="34" charset="0"/>
                          <a:ea typeface="Calibri"/>
                        </a:rPr>
                        <a:t>25.5*</a:t>
                      </a:r>
                      <a:endParaRPr lang="en-US" sz="1600" dirty="0">
                        <a:solidFill>
                          <a:schemeClr val="tx1"/>
                        </a:solidFill>
                        <a:effectLst/>
                        <a:latin typeface="Calibri" panose="020F0502020204030204" pitchFamily="34" charset="0"/>
                        <a:ea typeface="Calibri"/>
                      </a:endParaRPr>
                    </a:p>
                  </a:txBody>
                  <a:tcPr marL="0" marR="0" marT="0" marB="0" anchor="ctr"/>
                </a:tc>
              </a:tr>
            </a:tbl>
          </a:graphicData>
        </a:graphic>
      </p:graphicFrame>
      <p:sp>
        <p:nvSpPr>
          <p:cNvPr id="4" name="TextBox 3"/>
          <p:cNvSpPr txBox="1"/>
          <p:nvPr/>
        </p:nvSpPr>
        <p:spPr>
          <a:xfrm>
            <a:off x="685800" y="6037728"/>
            <a:ext cx="7391400" cy="646331"/>
          </a:xfrm>
          <a:prstGeom prst="rect">
            <a:avLst/>
          </a:prstGeom>
          <a:noFill/>
        </p:spPr>
        <p:txBody>
          <a:bodyPr wrap="square" rtlCol="0">
            <a:spAutoFit/>
          </a:bodyPr>
          <a:lstStyle/>
          <a:p>
            <a:r>
              <a:rPr lang="en-US" dirty="0" smtClean="0">
                <a:latin typeface="Calibri" panose="020F0502020204030204" pitchFamily="34" charset="0"/>
              </a:rPr>
              <a:t>* Includes performance of grade 8 students on PARCC Grade 8, Algebra I and Geometry tests</a:t>
            </a:r>
            <a:endParaRPr lang="en-US" dirty="0">
              <a:latin typeface="Calibri" panose="020F0502020204030204" pitchFamily="34" charset="0"/>
            </a:endParaRPr>
          </a:p>
        </p:txBody>
      </p:sp>
    </p:spTree>
    <p:extLst>
      <p:ext uri="{BB962C8B-B14F-4D97-AF65-F5344CB8AC3E}">
        <p14:creationId xmlns:p14="http://schemas.microsoft.com/office/powerpoint/2010/main" val="28052152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5867400" cy="838200"/>
          </a:xfrm>
        </p:spPr>
        <p:txBody>
          <a:bodyPr/>
          <a:lstStyle/>
          <a:p>
            <a:r>
              <a:rPr lang="en-US" dirty="0" smtClean="0">
                <a:latin typeface="Calibri" panose="020F0502020204030204" pitchFamily="34" charset="0"/>
              </a:rPr>
              <a:t>Next Steps </a:t>
            </a:r>
            <a:endParaRPr lang="en-US" dirty="0">
              <a:latin typeface="Calibri" panose="020F0502020204030204" pitchFamily="34" charset="0"/>
            </a:endParaRPr>
          </a:p>
        </p:txBody>
      </p:sp>
      <p:sp>
        <p:nvSpPr>
          <p:cNvPr id="3" name="Text Placeholder 2"/>
          <p:cNvSpPr>
            <a:spLocks noGrp="1"/>
          </p:cNvSpPr>
          <p:nvPr>
            <p:ph type="body" sz="quarter" idx="13"/>
          </p:nvPr>
        </p:nvSpPr>
        <p:spPr>
          <a:xfrm>
            <a:off x="457200" y="1371600"/>
            <a:ext cx="8382000" cy="4876800"/>
          </a:xfrm>
        </p:spPr>
        <p:txBody>
          <a:bodyPr/>
          <a:lstStyle/>
          <a:p>
            <a:r>
              <a:rPr lang="en-US" sz="1800" dirty="0" smtClean="0">
                <a:latin typeface="Calibri" panose="020F0502020204030204" pitchFamily="34" charset="0"/>
              </a:rPr>
              <a:t>Continue to analyze state data to inform resources, technical assistance and professional development designed </a:t>
            </a:r>
            <a:r>
              <a:rPr lang="en-US" sz="1800" dirty="0">
                <a:latin typeface="Calibri" panose="020F0502020204030204" pitchFamily="34" charset="0"/>
              </a:rPr>
              <a:t>to advance our understanding of teaching and learning in </a:t>
            </a:r>
            <a:r>
              <a:rPr lang="en-US" sz="1800" dirty="0" smtClean="0">
                <a:latin typeface="Calibri" panose="020F0502020204030204" pitchFamily="34" charset="0"/>
              </a:rPr>
              <a:t>ELA/Literacy </a:t>
            </a:r>
            <a:r>
              <a:rPr lang="en-US" sz="1800" dirty="0">
                <a:latin typeface="Calibri" panose="020F0502020204030204" pitchFamily="34" charset="0"/>
              </a:rPr>
              <a:t>and mathematics.  </a:t>
            </a:r>
            <a:endParaRPr lang="en-US" sz="1800" dirty="0" smtClean="0">
              <a:latin typeface="Calibri" panose="020F0502020204030204" pitchFamily="34" charset="0"/>
            </a:endParaRPr>
          </a:p>
          <a:p>
            <a:r>
              <a:rPr lang="en-US" sz="1800" dirty="0" smtClean="0">
                <a:latin typeface="Calibri" panose="020F0502020204030204" pitchFamily="34" charset="0"/>
              </a:rPr>
              <a:t>Review Diploma System to ensure that graduation requirements include multiple opportunities and </a:t>
            </a:r>
            <a:r>
              <a:rPr lang="en-US" sz="1800" smtClean="0">
                <a:latin typeface="Calibri" panose="020F0502020204030204" pitchFamily="34" charset="0"/>
              </a:rPr>
              <a:t>expanded pathways for </a:t>
            </a:r>
            <a:r>
              <a:rPr lang="en-US" sz="1800" dirty="0" smtClean="0">
                <a:latin typeface="Calibri" panose="020F0502020204030204" pitchFamily="34" charset="0"/>
              </a:rPr>
              <a:t>students to demonstrate readiness while maintaining rigor and high expectations for all students. </a:t>
            </a:r>
            <a:endParaRPr lang="en-US" sz="1800" dirty="0">
              <a:latin typeface="Calibri" panose="020F0502020204030204" pitchFamily="34" charset="0"/>
            </a:endParaRPr>
          </a:p>
          <a:p>
            <a:r>
              <a:rPr lang="en-US" sz="1800" dirty="0" smtClean="0">
                <a:latin typeface="Calibri" panose="020F0502020204030204" pitchFamily="34" charset="0"/>
              </a:rPr>
              <a:t>The </a:t>
            </a:r>
            <a:r>
              <a:rPr lang="en-US" sz="1800" dirty="0">
                <a:latin typeface="Calibri" panose="020F0502020204030204" pitchFamily="34" charset="0"/>
              </a:rPr>
              <a:t>range of supports offered to districts, teachers, parents and the community will include:</a:t>
            </a:r>
          </a:p>
          <a:p>
            <a:pPr lvl="1"/>
            <a:r>
              <a:rPr lang="en-US" sz="1800" dirty="0">
                <a:latin typeface="Calibri" panose="020F0502020204030204" pitchFamily="34" charset="0"/>
              </a:rPr>
              <a:t>PARCC </a:t>
            </a:r>
            <a:r>
              <a:rPr lang="en-US" sz="1800" dirty="0" smtClean="0">
                <a:latin typeface="Calibri" panose="020F0502020204030204" pitchFamily="34" charset="0"/>
              </a:rPr>
              <a:t>Results Interpretation Workshops</a:t>
            </a:r>
            <a:endParaRPr lang="en-US" sz="1800" dirty="0">
              <a:latin typeface="Calibri" panose="020F0502020204030204" pitchFamily="34" charset="0"/>
            </a:endParaRPr>
          </a:p>
          <a:p>
            <a:pPr lvl="1"/>
            <a:r>
              <a:rPr lang="en-US" sz="1800" dirty="0">
                <a:latin typeface="Calibri" panose="020F0502020204030204" pitchFamily="34" charset="0"/>
              </a:rPr>
              <a:t>School Workshops focused on ELA/Literacy or Mathematics</a:t>
            </a:r>
          </a:p>
          <a:p>
            <a:pPr lvl="1"/>
            <a:r>
              <a:rPr lang="en-US" sz="1800" dirty="0">
                <a:latin typeface="Calibri" panose="020F0502020204030204" pitchFamily="34" charset="0"/>
              </a:rPr>
              <a:t>Community Meeting Support</a:t>
            </a:r>
          </a:p>
          <a:p>
            <a:pPr lvl="1"/>
            <a:r>
              <a:rPr lang="en-US" sz="1800" dirty="0">
                <a:latin typeface="Calibri" panose="020F0502020204030204" pitchFamily="34" charset="0"/>
              </a:rPr>
              <a:t>Tiered Intervention for Struggling </a:t>
            </a:r>
            <a:r>
              <a:rPr lang="en-US" sz="1800" dirty="0" smtClean="0">
                <a:latin typeface="Calibri" panose="020F0502020204030204" pitchFamily="34" charset="0"/>
              </a:rPr>
              <a:t>Schools.</a:t>
            </a:r>
          </a:p>
          <a:p>
            <a:pPr marL="342900" lvl="1" indent="0">
              <a:buNone/>
            </a:pPr>
            <a:endParaRPr lang="en-US" sz="1800" dirty="0" smtClean="0">
              <a:latin typeface="Calibri" panose="020F0502020204030204" pitchFamily="34" charset="0"/>
            </a:endParaRPr>
          </a:p>
          <a:p>
            <a:pPr marL="342900" lvl="1" indent="0">
              <a:buNone/>
            </a:pPr>
            <a:r>
              <a:rPr lang="en-US" sz="1800" dirty="0" smtClean="0">
                <a:latin typeface="Calibri" panose="020F0502020204030204" pitchFamily="34" charset="0"/>
              </a:rPr>
              <a:t>Student </a:t>
            </a:r>
            <a:r>
              <a:rPr lang="en-US" sz="1800" dirty="0">
                <a:latin typeface="Calibri" panose="020F0502020204030204" pitchFamily="34" charset="0"/>
              </a:rPr>
              <a:t>reports will be sent to each district by December 4</a:t>
            </a:r>
            <a:r>
              <a:rPr lang="en-US" sz="1800" baseline="30000" dirty="0">
                <a:latin typeface="Calibri" panose="020F0502020204030204" pitchFamily="34" charset="0"/>
              </a:rPr>
              <a:t>th</a:t>
            </a:r>
            <a:r>
              <a:rPr lang="en-US" sz="1800" dirty="0">
                <a:latin typeface="Calibri" panose="020F0502020204030204" pitchFamily="34" charset="0"/>
              </a:rPr>
              <a:t> so that they can be sent home to families. Additional information on student reports can be found at </a:t>
            </a:r>
            <a:r>
              <a:rPr lang="en-US" sz="1800" u="sng" dirty="0">
                <a:latin typeface="Calibri" panose="020F0502020204030204" pitchFamily="34" charset="0"/>
                <a:hlinkClick r:id="rId2"/>
              </a:rPr>
              <a:t>http://understandthescore.org/</a:t>
            </a:r>
            <a:r>
              <a:rPr lang="en-US" sz="1800" dirty="0">
                <a:latin typeface="Calibri" panose="020F0502020204030204" pitchFamily="34" charset="0"/>
              </a:rPr>
              <a:t> </a:t>
            </a:r>
            <a:r>
              <a:rPr lang="en-US" sz="1800" dirty="0" smtClean="0">
                <a:latin typeface="Calibri" panose="020F0502020204030204" pitchFamily="34" charset="0"/>
              </a:rPr>
              <a:t>.</a:t>
            </a:r>
            <a:endParaRPr lang="en-US" sz="1800" dirty="0">
              <a:latin typeface="Calibri" panose="020F0502020204030204" pitchFamily="34" charset="0"/>
            </a:endParaRPr>
          </a:p>
        </p:txBody>
      </p:sp>
    </p:spTree>
    <p:extLst>
      <p:ext uri="{BB962C8B-B14F-4D97-AF65-F5344CB8AC3E}">
        <p14:creationId xmlns:p14="http://schemas.microsoft.com/office/powerpoint/2010/main" val="296415665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7239000" cy="762000"/>
          </a:xfrm>
        </p:spPr>
        <p:txBody>
          <a:bodyPr/>
          <a:lstStyle/>
          <a:p>
            <a:r>
              <a:rPr lang="en-US" sz="2400" dirty="0" smtClean="0">
                <a:latin typeface="Calibri" panose="020F0502020204030204" pitchFamily="34" charset="0"/>
              </a:rPr>
              <a:t>Using the results to improve achievement</a:t>
            </a:r>
            <a:endParaRPr lang="en-US" sz="2400" dirty="0">
              <a:latin typeface="Calibri" panose="020F0502020204030204" pitchFamily="34" charset="0"/>
            </a:endParaRPr>
          </a:p>
        </p:txBody>
      </p:sp>
      <p:sp>
        <p:nvSpPr>
          <p:cNvPr id="3" name="Text Placeholder 2"/>
          <p:cNvSpPr>
            <a:spLocks noGrp="1"/>
          </p:cNvSpPr>
          <p:nvPr>
            <p:ph type="body" sz="quarter" idx="13"/>
          </p:nvPr>
        </p:nvSpPr>
        <p:spPr>
          <a:xfrm>
            <a:off x="338418" y="1066800"/>
            <a:ext cx="6096000" cy="2362200"/>
          </a:xfrm>
        </p:spPr>
        <p:txBody>
          <a:bodyPr/>
          <a:lstStyle/>
          <a:p>
            <a:pPr lvl="0"/>
            <a:r>
              <a:rPr lang="en-US" sz="1800" b="1" dirty="0" smtClean="0">
                <a:latin typeface="Calibri" panose="020F0502020204030204" pitchFamily="34" charset="0"/>
              </a:rPr>
              <a:t>Families </a:t>
            </a:r>
            <a:r>
              <a:rPr lang="en-US" sz="1800" dirty="0">
                <a:latin typeface="Calibri" panose="020F0502020204030204" pitchFamily="34" charset="0"/>
              </a:rPr>
              <a:t>can use the results to engage their child in conversations about school and his or her </a:t>
            </a:r>
            <a:r>
              <a:rPr lang="en-US" sz="1800" dirty="0" smtClean="0">
                <a:latin typeface="Calibri" panose="020F0502020204030204" pitchFamily="34" charset="0"/>
              </a:rPr>
              <a:t>progress and can </a:t>
            </a:r>
            <a:r>
              <a:rPr lang="en-US" sz="1800" dirty="0">
                <a:latin typeface="Calibri" panose="020F0502020204030204" pitchFamily="34" charset="0"/>
              </a:rPr>
              <a:t>work with their child’s teacher(s</a:t>
            </a:r>
            <a:r>
              <a:rPr lang="en-US" sz="1800" dirty="0" smtClean="0">
                <a:latin typeface="Calibri" panose="020F0502020204030204" pitchFamily="34" charset="0"/>
              </a:rPr>
              <a:t>) and school </a:t>
            </a:r>
            <a:r>
              <a:rPr lang="en-US" sz="1800" dirty="0">
                <a:latin typeface="Calibri" panose="020F0502020204030204" pitchFamily="34" charset="0"/>
              </a:rPr>
              <a:t>to understand the </a:t>
            </a:r>
            <a:r>
              <a:rPr lang="en-US" sz="1800" dirty="0" smtClean="0">
                <a:latin typeface="Calibri" panose="020F0502020204030204" pitchFamily="34" charset="0"/>
              </a:rPr>
              <a:t>PARCC results within </a:t>
            </a:r>
            <a:r>
              <a:rPr lang="en-US" sz="1800" dirty="0">
                <a:latin typeface="Calibri" panose="020F0502020204030204" pitchFamily="34" charset="0"/>
              </a:rPr>
              <a:t>the context of many other indicators of student learning. </a:t>
            </a:r>
            <a:endParaRPr lang="en-US" sz="1800" dirty="0" smtClean="0">
              <a:latin typeface="Calibri" panose="020F0502020204030204" pitchFamily="34" charset="0"/>
            </a:endParaRPr>
          </a:p>
          <a:p>
            <a:pPr lvl="0"/>
            <a:r>
              <a:rPr lang="en-US" sz="1800" b="1" dirty="0" smtClean="0">
                <a:latin typeface="Calibri" panose="020F0502020204030204" pitchFamily="34" charset="0"/>
              </a:rPr>
              <a:t>Teachers</a:t>
            </a:r>
            <a:r>
              <a:rPr lang="en-US" sz="1800" dirty="0" smtClean="0">
                <a:latin typeface="Calibri" panose="020F0502020204030204" pitchFamily="34" charset="0"/>
              </a:rPr>
              <a:t> </a:t>
            </a:r>
            <a:r>
              <a:rPr lang="en-US" sz="1800" dirty="0">
                <a:latin typeface="Calibri" panose="020F0502020204030204" pitchFamily="34" charset="0"/>
              </a:rPr>
              <a:t>can use this year’s results to reflect on the instructional shifts they have made against students’ performance on the assessment. </a:t>
            </a:r>
            <a:endParaRPr lang="en-US" sz="1800" dirty="0" smtClean="0">
              <a:latin typeface="Calibri" panose="020F0502020204030204" pitchFamily="34" charset="0"/>
            </a:endParaRPr>
          </a:p>
          <a:p>
            <a:pPr marL="0" indent="0">
              <a:buNone/>
            </a:pPr>
            <a:endParaRPr lang="en-US" sz="1800" dirty="0">
              <a:latin typeface="Calibri" panose="020F0502020204030204" pitchFamily="34" charset="0"/>
            </a:endParaRPr>
          </a:p>
          <a:p>
            <a:endParaRPr lang="en-US" dirty="0">
              <a:latin typeface="Calibri" panose="020F0502020204030204" pitchFamily="34" charset="0"/>
            </a:endParaRPr>
          </a:p>
        </p:txBody>
      </p:sp>
      <p:sp>
        <p:nvSpPr>
          <p:cNvPr id="4" name="TextBox 3"/>
          <p:cNvSpPr txBox="1"/>
          <p:nvPr/>
        </p:nvSpPr>
        <p:spPr>
          <a:xfrm>
            <a:off x="6434418" y="1143000"/>
            <a:ext cx="1871382" cy="2308324"/>
          </a:xfrm>
          <a:prstGeom prst="rect">
            <a:avLst/>
          </a:prstGeom>
          <a:noFill/>
          <a:ln w="76200" cap="sq" cmpd="tri">
            <a:solidFill>
              <a:srgbClr val="0070C0"/>
            </a:solidFill>
          </a:ln>
        </p:spPr>
        <p:txBody>
          <a:bodyPr wrap="square" rtlCol="0">
            <a:spAutoFit/>
          </a:bodyPr>
          <a:lstStyle/>
          <a:p>
            <a:pPr algn="ctr"/>
            <a:r>
              <a:rPr lang="en-US" i="1" dirty="0">
                <a:latin typeface="Calibri" panose="020F0502020204030204" pitchFamily="34" charset="0"/>
              </a:rPr>
              <a:t>Assessments should be used in service of teaching and learning. They are the starting point for our work- not the conclusion</a:t>
            </a:r>
            <a:r>
              <a:rPr lang="en-US" i="1" dirty="0" smtClean="0">
                <a:latin typeface="Calibri" panose="020F0502020204030204" pitchFamily="34" charset="0"/>
              </a:rPr>
              <a:t>.</a:t>
            </a:r>
            <a:endParaRPr lang="en-US" dirty="0">
              <a:latin typeface="Calibri" panose="020F0502020204030204" pitchFamily="34" charset="0"/>
            </a:endParaRPr>
          </a:p>
        </p:txBody>
      </p:sp>
      <p:sp>
        <p:nvSpPr>
          <p:cNvPr id="6" name="TextBox 5"/>
          <p:cNvSpPr txBox="1"/>
          <p:nvPr/>
        </p:nvSpPr>
        <p:spPr>
          <a:xfrm>
            <a:off x="338418" y="3441680"/>
            <a:ext cx="7848600" cy="3471720"/>
          </a:xfrm>
          <a:prstGeom prst="rect">
            <a:avLst/>
          </a:prstGeom>
          <a:noFill/>
        </p:spPr>
        <p:txBody>
          <a:bodyPr wrap="square" rtlCol="0">
            <a:spAutoFit/>
          </a:bodyPr>
          <a:lstStyle/>
          <a:p>
            <a:pPr marL="228600" indent="-228600" fontAlgn="base">
              <a:spcBef>
                <a:spcPct val="20000"/>
              </a:spcBef>
              <a:spcAft>
                <a:spcPct val="0"/>
              </a:spcAft>
              <a:buClr>
                <a:srgbClr val="8F23B3"/>
              </a:buClr>
              <a:buFont typeface="Arial" panose="020B0604020202020204" pitchFamily="34" charset="0"/>
              <a:buChar char="•"/>
            </a:pPr>
            <a:r>
              <a:rPr lang="en-US" b="1" dirty="0">
                <a:latin typeface="Calibri" panose="020F0502020204030204" pitchFamily="34" charset="0"/>
              </a:rPr>
              <a:t>Schools</a:t>
            </a:r>
            <a:r>
              <a:rPr lang="en-US" dirty="0">
                <a:latin typeface="Calibri" panose="020F0502020204030204" pitchFamily="34" charset="0"/>
              </a:rPr>
              <a:t> can use this information and look at patterns across grade levels and among differences in student subgroups to make more informed curriculum decisions, ensure that all students have the opportunity to learn, engage parents, and make decisions that guarantee that all students are placed with teachers who can meet their needs.</a:t>
            </a:r>
          </a:p>
          <a:p>
            <a:pPr marL="228600" indent="-228600" fontAlgn="base">
              <a:spcBef>
                <a:spcPct val="20000"/>
              </a:spcBef>
              <a:spcAft>
                <a:spcPct val="0"/>
              </a:spcAft>
              <a:buClr>
                <a:srgbClr val="8F23B3"/>
              </a:buClr>
              <a:buFont typeface="Arial" panose="020B0604020202020204" pitchFamily="34" charset="0"/>
              <a:buChar char="•"/>
            </a:pPr>
            <a:r>
              <a:rPr lang="en-US" b="1" dirty="0">
                <a:latin typeface="Calibri" panose="020F0502020204030204" pitchFamily="34" charset="0"/>
              </a:rPr>
              <a:t>Districts</a:t>
            </a:r>
            <a:r>
              <a:rPr lang="en-US" dirty="0">
                <a:latin typeface="Calibri" panose="020F0502020204030204" pitchFamily="34" charset="0"/>
              </a:rPr>
              <a:t> can use the results to review each school’s performance to identify what supports and resources are needed to meet the needs of their students.  Districts can review patterns of performance, using PARCC and other data sources, among schools and begin to identify which schools need additional support. The results can be used to engage the community on what is planned to move the district forward and support schools.</a:t>
            </a: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40295646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152400" y="1066800"/>
            <a:ext cx="3894420" cy="1572658"/>
            <a:chOff x="381000" y="1117786"/>
            <a:chExt cx="2787501" cy="1479694"/>
          </a:xfrm>
        </p:grpSpPr>
        <p:sp>
          <p:nvSpPr>
            <p:cNvPr id="6" name="Rectangle 5"/>
            <p:cNvSpPr/>
            <p:nvPr/>
          </p:nvSpPr>
          <p:spPr>
            <a:xfrm>
              <a:off x="390525" y="1422587"/>
              <a:ext cx="2612508" cy="1169194"/>
            </a:xfrm>
            <a:prstGeom prst="rect">
              <a:avLst/>
            </a:prstGeom>
            <a:solidFill>
              <a:schemeClr val="bg1"/>
            </a:solid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ounded Rectangle 6"/>
            <p:cNvSpPr/>
            <p:nvPr/>
          </p:nvSpPr>
          <p:spPr>
            <a:xfrm>
              <a:off x="381000" y="1117786"/>
              <a:ext cx="2787501" cy="609600"/>
            </a:xfrm>
            <a:prstGeom prst="round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i="1" dirty="0" smtClean="0">
                  <a:latin typeface="Calibri" panose="020F0502020204030204" pitchFamily="34" charset="0"/>
                </a:rPr>
                <a:t>Adopt</a:t>
              </a:r>
              <a:endParaRPr lang="en-US" sz="2000" b="1" i="1" dirty="0">
                <a:latin typeface="Calibri" panose="020F0502020204030204" pitchFamily="34" charset="0"/>
              </a:endParaRPr>
            </a:p>
          </p:txBody>
        </p:sp>
        <p:sp>
          <p:nvSpPr>
            <p:cNvPr id="8" name="TextBox 7"/>
            <p:cNvSpPr txBox="1"/>
            <p:nvPr/>
          </p:nvSpPr>
          <p:spPr>
            <a:xfrm>
              <a:off x="457198" y="1728731"/>
              <a:ext cx="2701558" cy="868749"/>
            </a:xfrm>
            <a:prstGeom prst="rect">
              <a:avLst/>
            </a:prstGeom>
            <a:noFill/>
          </p:spPr>
          <p:txBody>
            <a:bodyPr wrap="square" rtlCol="0">
              <a:spAutoFit/>
            </a:bodyPr>
            <a:lstStyle/>
            <a:p>
              <a:r>
                <a:rPr lang="en-US" b="1" i="1" dirty="0" smtClean="0">
                  <a:latin typeface="Calibri" panose="020F0502020204030204" pitchFamily="34" charset="0"/>
                </a:rPr>
                <a:t>July 2010: </a:t>
              </a:r>
              <a:r>
                <a:rPr lang="en-US" dirty="0" smtClean="0">
                  <a:latin typeface="Calibri" panose="020F0502020204030204" pitchFamily="34" charset="0"/>
                </a:rPr>
                <a:t>State adopts the Common Core State Standards for Language Arts, Math</a:t>
              </a:r>
            </a:p>
          </p:txBody>
        </p:sp>
      </p:grpSp>
      <p:grpSp>
        <p:nvGrpSpPr>
          <p:cNvPr id="11" name="Group 10"/>
          <p:cNvGrpSpPr/>
          <p:nvPr/>
        </p:nvGrpSpPr>
        <p:grpSpPr>
          <a:xfrm>
            <a:off x="1828799" y="2355513"/>
            <a:ext cx="4362661" cy="1691841"/>
            <a:chOff x="381000" y="1270185"/>
            <a:chExt cx="3429000" cy="1322833"/>
          </a:xfrm>
        </p:grpSpPr>
        <p:sp>
          <p:nvSpPr>
            <p:cNvPr id="12" name="Rectangle 11"/>
            <p:cNvSpPr/>
            <p:nvPr/>
          </p:nvSpPr>
          <p:spPr>
            <a:xfrm>
              <a:off x="400050" y="1422586"/>
              <a:ext cx="3401568" cy="1170432"/>
            </a:xfrm>
            <a:prstGeom prst="rect">
              <a:avLst/>
            </a:prstGeom>
            <a:solidFill>
              <a:schemeClr val="bg1"/>
            </a:solid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p:nvSpPr>
          <p:spPr>
            <a:xfrm>
              <a:off x="381000" y="1270185"/>
              <a:ext cx="3429000" cy="557147"/>
            </a:xfrm>
            <a:prstGeom prst="round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i="1" dirty="0" smtClean="0">
                  <a:latin typeface="Calibri" panose="020F0502020204030204" pitchFamily="34" charset="0"/>
                </a:rPr>
                <a:t>Move to improve</a:t>
              </a:r>
              <a:endParaRPr lang="en-US" sz="2000" b="1" i="1" dirty="0">
                <a:latin typeface="Calibri" panose="020F0502020204030204" pitchFamily="34" charset="0"/>
              </a:endParaRPr>
            </a:p>
          </p:txBody>
        </p:sp>
        <p:sp>
          <p:nvSpPr>
            <p:cNvPr id="14" name="TextBox 13"/>
            <p:cNvSpPr txBox="1"/>
            <p:nvPr/>
          </p:nvSpPr>
          <p:spPr>
            <a:xfrm>
              <a:off x="457198" y="1836825"/>
              <a:ext cx="3319272" cy="505360"/>
            </a:xfrm>
            <a:prstGeom prst="rect">
              <a:avLst/>
            </a:prstGeom>
            <a:noFill/>
          </p:spPr>
          <p:txBody>
            <a:bodyPr wrap="square" rtlCol="0">
              <a:spAutoFit/>
            </a:bodyPr>
            <a:lstStyle/>
            <a:p>
              <a:r>
                <a:rPr lang="en-US" b="1" i="1" dirty="0" smtClean="0">
                  <a:latin typeface="Calibri" panose="020F0502020204030204" pitchFamily="34" charset="0"/>
                </a:rPr>
                <a:t>SY2010-2013: </a:t>
              </a:r>
              <a:r>
                <a:rPr lang="en-US" dirty="0" smtClean="0">
                  <a:latin typeface="Calibri" panose="020F0502020204030204" pitchFamily="34" charset="0"/>
                </a:rPr>
                <a:t>Districts, schools begin to revise curriculum and instruction</a:t>
              </a:r>
            </a:p>
          </p:txBody>
        </p:sp>
      </p:grpSp>
      <p:grpSp>
        <p:nvGrpSpPr>
          <p:cNvPr id="15" name="Group 14"/>
          <p:cNvGrpSpPr/>
          <p:nvPr/>
        </p:nvGrpSpPr>
        <p:grpSpPr>
          <a:xfrm>
            <a:off x="2965375" y="3896643"/>
            <a:ext cx="3708400" cy="1444287"/>
            <a:chOff x="372618" y="1347987"/>
            <a:chExt cx="3429000" cy="1245031"/>
          </a:xfrm>
        </p:grpSpPr>
        <p:sp>
          <p:nvSpPr>
            <p:cNvPr id="16" name="Rectangle 15"/>
            <p:cNvSpPr/>
            <p:nvPr/>
          </p:nvSpPr>
          <p:spPr>
            <a:xfrm>
              <a:off x="400050" y="1422586"/>
              <a:ext cx="3401568" cy="1170432"/>
            </a:xfrm>
            <a:prstGeom prst="rect">
              <a:avLst/>
            </a:prstGeom>
            <a:solidFill>
              <a:schemeClr val="bg1"/>
            </a:solid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ounded Rectangle 16"/>
            <p:cNvSpPr/>
            <p:nvPr/>
          </p:nvSpPr>
          <p:spPr>
            <a:xfrm>
              <a:off x="372618" y="1347987"/>
              <a:ext cx="3429000" cy="557147"/>
            </a:xfrm>
            <a:prstGeom prst="round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i="1" dirty="0" smtClean="0">
                  <a:latin typeface="Calibri" panose="020F0502020204030204" pitchFamily="34" charset="0"/>
                </a:rPr>
                <a:t>Action</a:t>
              </a:r>
              <a:endParaRPr lang="en-US" sz="2000" b="1" i="1" dirty="0">
                <a:latin typeface="Calibri" panose="020F0502020204030204" pitchFamily="34" charset="0"/>
              </a:endParaRPr>
            </a:p>
          </p:txBody>
        </p:sp>
        <p:sp>
          <p:nvSpPr>
            <p:cNvPr id="18" name="TextBox 17"/>
            <p:cNvSpPr txBox="1"/>
            <p:nvPr/>
          </p:nvSpPr>
          <p:spPr>
            <a:xfrm>
              <a:off x="457198" y="1905000"/>
              <a:ext cx="3276602" cy="557162"/>
            </a:xfrm>
            <a:prstGeom prst="rect">
              <a:avLst/>
            </a:prstGeom>
            <a:noFill/>
          </p:spPr>
          <p:txBody>
            <a:bodyPr wrap="square" rtlCol="0">
              <a:spAutoFit/>
            </a:bodyPr>
            <a:lstStyle/>
            <a:p>
              <a:r>
                <a:rPr lang="en-US" b="1" i="1" dirty="0" smtClean="0">
                  <a:latin typeface="Calibri" panose="020F0502020204030204" pitchFamily="34" charset="0"/>
                </a:rPr>
                <a:t>SY2013-2014: </a:t>
              </a:r>
              <a:r>
                <a:rPr lang="en-US" dirty="0" smtClean="0">
                  <a:latin typeface="Calibri" panose="020F0502020204030204" pitchFamily="34" charset="0"/>
                </a:rPr>
                <a:t>All RI schools are using new standards </a:t>
              </a:r>
            </a:p>
          </p:txBody>
        </p:sp>
      </p:grpSp>
      <p:grpSp>
        <p:nvGrpSpPr>
          <p:cNvPr id="19" name="Group 18"/>
          <p:cNvGrpSpPr/>
          <p:nvPr/>
        </p:nvGrpSpPr>
        <p:grpSpPr>
          <a:xfrm>
            <a:off x="5050790" y="5006127"/>
            <a:ext cx="3907789" cy="1692747"/>
            <a:chOff x="400050" y="1401525"/>
            <a:chExt cx="3448049" cy="1191493"/>
          </a:xfrm>
        </p:grpSpPr>
        <p:sp>
          <p:nvSpPr>
            <p:cNvPr id="20" name="Rectangle 19"/>
            <p:cNvSpPr/>
            <p:nvPr/>
          </p:nvSpPr>
          <p:spPr>
            <a:xfrm>
              <a:off x="400050" y="1422586"/>
              <a:ext cx="3401568" cy="1170432"/>
            </a:xfrm>
            <a:prstGeom prst="rect">
              <a:avLst/>
            </a:prstGeom>
            <a:solidFill>
              <a:schemeClr val="bg1"/>
            </a:solidFill>
            <a:ln>
              <a:solidFill>
                <a:schemeClr val="accent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ounded Rectangle 20"/>
            <p:cNvSpPr/>
            <p:nvPr/>
          </p:nvSpPr>
          <p:spPr>
            <a:xfrm>
              <a:off x="419099" y="1401525"/>
              <a:ext cx="3429000" cy="457564"/>
            </a:xfrm>
            <a:prstGeom prst="round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i="1" dirty="0" smtClean="0">
                  <a:latin typeface="Calibri" panose="020F0502020204030204" pitchFamily="34" charset="0"/>
                </a:rPr>
                <a:t>First PARCC Administration</a:t>
              </a:r>
              <a:endParaRPr lang="en-US" sz="2000" b="1" i="1" dirty="0">
                <a:latin typeface="Calibri" panose="020F0502020204030204" pitchFamily="34" charset="0"/>
              </a:endParaRPr>
            </a:p>
          </p:txBody>
        </p:sp>
        <p:sp>
          <p:nvSpPr>
            <p:cNvPr id="22" name="TextBox 21"/>
            <p:cNvSpPr txBox="1"/>
            <p:nvPr/>
          </p:nvSpPr>
          <p:spPr>
            <a:xfrm>
              <a:off x="457198" y="1859088"/>
              <a:ext cx="3352802" cy="649915"/>
            </a:xfrm>
            <a:prstGeom prst="rect">
              <a:avLst/>
            </a:prstGeom>
            <a:noFill/>
          </p:spPr>
          <p:txBody>
            <a:bodyPr wrap="square" rtlCol="0">
              <a:spAutoFit/>
            </a:bodyPr>
            <a:lstStyle/>
            <a:p>
              <a:r>
                <a:rPr lang="en-US" b="1" i="1" dirty="0" smtClean="0">
                  <a:solidFill>
                    <a:schemeClr val="accent1"/>
                  </a:solidFill>
                  <a:latin typeface="Calibri" panose="020F0502020204030204" pitchFamily="34" charset="0"/>
                </a:rPr>
                <a:t>SY2014-2015: </a:t>
              </a:r>
              <a:r>
                <a:rPr lang="en-US" dirty="0" smtClean="0">
                  <a:solidFill>
                    <a:schemeClr val="accent1"/>
                  </a:solidFill>
                  <a:latin typeface="Calibri" panose="020F0502020204030204" pitchFamily="34" charset="0"/>
                </a:rPr>
                <a:t>PARCC assessments given to evaluate student progress on Common Core</a:t>
              </a:r>
            </a:p>
          </p:txBody>
        </p:sp>
      </p:grpSp>
      <p:pic>
        <p:nvPicPr>
          <p:cNvPr id="23" name="Picture 2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64506" y="1437859"/>
            <a:ext cx="964628" cy="675999"/>
          </a:xfrm>
          <a:prstGeom prst="rect">
            <a:avLst/>
          </a:prstGeom>
        </p:spPr>
      </p:pic>
      <p:pic>
        <p:nvPicPr>
          <p:cNvPr id="24" name="Picture 2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709147" y="2625040"/>
            <a:ext cx="964628" cy="675999"/>
          </a:xfrm>
          <a:prstGeom prst="rect">
            <a:avLst/>
          </a:prstGeom>
        </p:spPr>
      </p:pic>
      <p:pic>
        <p:nvPicPr>
          <p:cNvPr id="25" name="Picture 2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26972" y="3848372"/>
            <a:ext cx="964628" cy="675999"/>
          </a:xfrm>
          <a:prstGeom prst="rect">
            <a:avLst/>
          </a:prstGeom>
        </p:spPr>
      </p:pic>
      <p:sp>
        <p:nvSpPr>
          <p:cNvPr id="26" name="Title 2"/>
          <p:cNvSpPr txBox="1">
            <a:spLocks/>
          </p:cNvSpPr>
          <p:nvPr/>
        </p:nvSpPr>
        <p:spPr bwMode="auto">
          <a:xfrm>
            <a:off x="304800" y="1"/>
            <a:ext cx="6934200"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fontAlgn="base">
              <a:spcBef>
                <a:spcPct val="0"/>
              </a:spcBef>
              <a:spcAft>
                <a:spcPct val="0"/>
              </a:spcAft>
              <a:defRPr b="1">
                <a:solidFill>
                  <a:schemeClr val="tx2"/>
                </a:solidFill>
                <a:latin typeface="+mj-lt"/>
                <a:ea typeface="+mj-ea"/>
                <a:cs typeface="+mj-cs"/>
              </a:defRPr>
            </a:lvl1pPr>
            <a:lvl2pPr algn="l" rtl="0" fontAlgn="base">
              <a:spcBef>
                <a:spcPct val="0"/>
              </a:spcBef>
              <a:spcAft>
                <a:spcPct val="0"/>
              </a:spcAft>
              <a:defRPr b="1">
                <a:solidFill>
                  <a:schemeClr val="tx2"/>
                </a:solidFill>
                <a:latin typeface="Century Gothic" pitchFamily="34" charset="0"/>
                <a:cs typeface="Arial" pitchFamily="34" charset="0"/>
              </a:defRPr>
            </a:lvl2pPr>
            <a:lvl3pPr algn="l" rtl="0" fontAlgn="base">
              <a:spcBef>
                <a:spcPct val="0"/>
              </a:spcBef>
              <a:spcAft>
                <a:spcPct val="0"/>
              </a:spcAft>
              <a:defRPr b="1">
                <a:solidFill>
                  <a:schemeClr val="tx2"/>
                </a:solidFill>
                <a:latin typeface="Century Gothic" pitchFamily="34" charset="0"/>
                <a:cs typeface="Arial" pitchFamily="34" charset="0"/>
              </a:defRPr>
            </a:lvl3pPr>
            <a:lvl4pPr algn="l" rtl="0" fontAlgn="base">
              <a:spcBef>
                <a:spcPct val="0"/>
              </a:spcBef>
              <a:spcAft>
                <a:spcPct val="0"/>
              </a:spcAft>
              <a:defRPr b="1">
                <a:solidFill>
                  <a:schemeClr val="tx2"/>
                </a:solidFill>
                <a:latin typeface="Century Gothic" pitchFamily="34" charset="0"/>
                <a:cs typeface="Arial" pitchFamily="34" charset="0"/>
              </a:defRPr>
            </a:lvl4pPr>
            <a:lvl5pPr algn="l" rtl="0" fontAlgn="base">
              <a:spcBef>
                <a:spcPct val="0"/>
              </a:spcBef>
              <a:spcAft>
                <a:spcPct val="0"/>
              </a:spcAft>
              <a:defRPr b="1">
                <a:solidFill>
                  <a:schemeClr val="tx2"/>
                </a:solidFill>
                <a:latin typeface="Century Gothic" pitchFamily="34" charset="0"/>
                <a:cs typeface="Arial" pitchFamily="34" charset="0"/>
              </a:defRPr>
            </a:lvl5pPr>
            <a:lvl6pPr marL="457200" algn="l" rtl="0" eaLnBrk="1" fontAlgn="base" hangingPunct="1">
              <a:spcBef>
                <a:spcPct val="0"/>
              </a:spcBef>
              <a:spcAft>
                <a:spcPct val="0"/>
              </a:spcAft>
              <a:defRPr b="1">
                <a:solidFill>
                  <a:schemeClr val="tx2"/>
                </a:solidFill>
                <a:latin typeface="Century Gothic" pitchFamily="34" charset="0"/>
                <a:cs typeface="Arial" pitchFamily="34" charset="0"/>
              </a:defRPr>
            </a:lvl6pPr>
            <a:lvl7pPr marL="914400" algn="l" rtl="0" eaLnBrk="1" fontAlgn="base" hangingPunct="1">
              <a:spcBef>
                <a:spcPct val="0"/>
              </a:spcBef>
              <a:spcAft>
                <a:spcPct val="0"/>
              </a:spcAft>
              <a:defRPr b="1">
                <a:solidFill>
                  <a:schemeClr val="tx2"/>
                </a:solidFill>
                <a:latin typeface="Century Gothic" pitchFamily="34" charset="0"/>
                <a:cs typeface="Arial" pitchFamily="34" charset="0"/>
              </a:defRPr>
            </a:lvl7pPr>
            <a:lvl8pPr marL="1371600" algn="l" rtl="0" eaLnBrk="1" fontAlgn="base" hangingPunct="1">
              <a:spcBef>
                <a:spcPct val="0"/>
              </a:spcBef>
              <a:spcAft>
                <a:spcPct val="0"/>
              </a:spcAft>
              <a:defRPr b="1">
                <a:solidFill>
                  <a:schemeClr val="tx2"/>
                </a:solidFill>
                <a:latin typeface="Century Gothic" pitchFamily="34" charset="0"/>
                <a:cs typeface="Arial" pitchFamily="34" charset="0"/>
              </a:defRPr>
            </a:lvl8pPr>
            <a:lvl9pPr marL="1828800" algn="l" rtl="0" eaLnBrk="1" fontAlgn="base" hangingPunct="1">
              <a:spcBef>
                <a:spcPct val="0"/>
              </a:spcBef>
              <a:spcAft>
                <a:spcPct val="0"/>
              </a:spcAft>
              <a:defRPr b="1">
                <a:solidFill>
                  <a:schemeClr val="tx2"/>
                </a:solidFill>
                <a:latin typeface="Century Gothic" pitchFamily="34" charset="0"/>
                <a:cs typeface="Arial" pitchFamily="34" charset="0"/>
              </a:defRPr>
            </a:lvl9pPr>
          </a:lstStyle>
          <a:p>
            <a:r>
              <a:rPr lang="en-US" sz="2400" kern="0" dirty="0" smtClean="0"/>
              <a:t>Timeline: improving student achievement</a:t>
            </a:r>
            <a:endParaRPr lang="en-US" sz="2400" kern="0" dirty="0"/>
          </a:p>
        </p:txBody>
      </p:sp>
    </p:spTree>
    <p:extLst>
      <p:ext uri="{BB962C8B-B14F-4D97-AF65-F5344CB8AC3E}">
        <p14:creationId xmlns:p14="http://schemas.microsoft.com/office/powerpoint/2010/main" val="300868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4"/>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5"/>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1"/>
            <a:ext cx="6934200" cy="609600"/>
          </a:xfrm>
        </p:spPr>
        <p:txBody>
          <a:bodyPr/>
          <a:lstStyle/>
          <a:p>
            <a:r>
              <a:rPr lang="en-US" sz="2800" dirty="0" smtClean="0"/>
              <a:t>Why PARCC?</a:t>
            </a:r>
            <a:endParaRPr lang="en-US" sz="2800" dirty="0"/>
          </a:p>
        </p:txBody>
      </p:sp>
      <p:sp>
        <p:nvSpPr>
          <p:cNvPr id="4" name="TextBox 3"/>
          <p:cNvSpPr txBox="1"/>
          <p:nvPr/>
        </p:nvSpPr>
        <p:spPr>
          <a:xfrm>
            <a:off x="533400" y="1295400"/>
            <a:ext cx="7924800" cy="4770537"/>
          </a:xfrm>
          <a:prstGeom prst="rect">
            <a:avLst/>
          </a:prstGeom>
          <a:noFill/>
        </p:spPr>
        <p:txBody>
          <a:bodyPr wrap="square" rtlCol="0">
            <a:spAutoFit/>
          </a:bodyPr>
          <a:lstStyle/>
          <a:p>
            <a:pPr marL="228600" indent="-228600" fontAlgn="base">
              <a:spcBef>
                <a:spcPct val="20000"/>
              </a:spcBef>
              <a:spcAft>
                <a:spcPct val="0"/>
              </a:spcAft>
              <a:buClr>
                <a:srgbClr val="8F23B3"/>
              </a:buClr>
              <a:buChar char="•"/>
            </a:pPr>
            <a:r>
              <a:rPr lang="en-US" sz="2400" dirty="0" smtClean="0">
                <a:latin typeface="Calibri" panose="020F0502020204030204" pitchFamily="34" charset="0"/>
                <a:cs typeface="Arial" panose="020B0604020202020204" pitchFamily="34" charset="0"/>
              </a:rPr>
              <a:t>International benchmark measuring </a:t>
            </a:r>
            <a:r>
              <a:rPr lang="en-US" sz="2400" dirty="0">
                <a:latin typeface="Calibri" panose="020F0502020204030204" pitchFamily="34" charset="0"/>
                <a:cs typeface="Arial" panose="020B0604020202020204" pitchFamily="34" charset="0"/>
              </a:rPr>
              <a:t>problem-solving and critical thinking</a:t>
            </a:r>
          </a:p>
          <a:p>
            <a:pPr marL="228600" indent="-228600" fontAlgn="base">
              <a:spcBef>
                <a:spcPct val="20000"/>
              </a:spcBef>
              <a:spcAft>
                <a:spcPct val="0"/>
              </a:spcAft>
              <a:buClr>
                <a:srgbClr val="8F23B3"/>
              </a:buClr>
              <a:buChar char="•"/>
            </a:pPr>
            <a:r>
              <a:rPr lang="en-US" sz="2400" dirty="0">
                <a:latin typeface="Calibri" panose="020F0502020204030204" pitchFamily="34" charset="0"/>
                <a:cs typeface="Arial" panose="020B0604020202020204" pitchFamily="34" charset="0"/>
              </a:rPr>
              <a:t>Provides a writing assessment at every grade level </a:t>
            </a:r>
          </a:p>
          <a:p>
            <a:pPr marL="228600" indent="-228600" fontAlgn="base">
              <a:spcBef>
                <a:spcPct val="20000"/>
              </a:spcBef>
              <a:spcAft>
                <a:spcPct val="0"/>
              </a:spcAft>
              <a:buClr>
                <a:srgbClr val="8F23B3"/>
              </a:buClr>
              <a:buChar char="•"/>
            </a:pPr>
            <a:r>
              <a:rPr lang="en-US" sz="2400" dirty="0">
                <a:latin typeface="Calibri" panose="020F0502020204030204" pitchFamily="34" charset="0"/>
                <a:cs typeface="Arial" panose="020B0604020202020204" pitchFamily="34" charset="0"/>
              </a:rPr>
              <a:t>Test design does not support “test prep” or narrowing the curriculum</a:t>
            </a:r>
          </a:p>
          <a:p>
            <a:pPr marL="228600" indent="-228600" fontAlgn="base">
              <a:spcBef>
                <a:spcPct val="20000"/>
              </a:spcBef>
              <a:spcAft>
                <a:spcPct val="0"/>
              </a:spcAft>
              <a:buClr>
                <a:srgbClr val="8F23B3"/>
              </a:buClr>
              <a:buChar char="•"/>
            </a:pPr>
            <a:r>
              <a:rPr lang="en-US" sz="2400" dirty="0">
                <a:latin typeface="Calibri" panose="020F0502020204030204" pitchFamily="34" charset="0"/>
                <a:cs typeface="Arial" panose="020B0604020202020204" pitchFamily="34" charset="0"/>
              </a:rPr>
              <a:t>Reports growth in performance as well as absolute achievement</a:t>
            </a:r>
          </a:p>
          <a:p>
            <a:pPr marL="228600" indent="-228600" fontAlgn="base">
              <a:spcBef>
                <a:spcPct val="20000"/>
              </a:spcBef>
              <a:spcAft>
                <a:spcPct val="0"/>
              </a:spcAft>
              <a:buClr>
                <a:srgbClr val="8F23B3"/>
              </a:buClr>
              <a:buSzPct val="100000"/>
              <a:buChar char="•"/>
            </a:pPr>
            <a:r>
              <a:rPr lang="en-US" sz="2400" dirty="0">
                <a:latin typeface="Calibri" panose="020F0502020204030204" pitchFamily="34" charset="0"/>
                <a:cs typeface="Arial" panose="020B0604020202020204" pitchFamily="34" charset="0"/>
              </a:rPr>
              <a:t>Reports comparable results across schools, districts and member states</a:t>
            </a:r>
          </a:p>
          <a:p>
            <a:pPr marL="228600" indent="-228600" fontAlgn="base">
              <a:spcBef>
                <a:spcPct val="20000"/>
              </a:spcBef>
              <a:spcAft>
                <a:spcPct val="0"/>
              </a:spcAft>
              <a:buClr>
                <a:srgbClr val="8F23B3"/>
              </a:buClr>
              <a:buSzPct val="100000"/>
              <a:buChar char="•"/>
            </a:pPr>
            <a:r>
              <a:rPr lang="en-US" sz="2400" dirty="0">
                <a:latin typeface="Calibri" panose="020F0502020204030204" pitchFamily="34" charset="0"/>
                <a:cs typeface="Arial" panose="020B0604020202020204" pitchFamily="34" charset="0"/>
              </a:rPr>
              <a:t>Generates valid and reliable information to inform instruction and accountability decisions</a:t>
            </a:r>
          </a:p>
          <a:p>
            <a:pPr marL="285750" indent="-285750">
              <a:buFont typeface="Wingdings" panose="05000000000000000000" pitchFamily="2" charset="2"/>
              <a:buChar char="Ø"/>
            </a:pPr>
            <a:endParaRPr lang="en-US" sz="1600" dirty="0">
              <a:latin typeface="Calibri" panose="020F0502020204030204" pitchFamily="34" charset="0"/>
            </a:endParaRPr>
          </a:p>
        </p:txBody>
      </p:sp>
    </p:spTree>
    <p:extLst>
      <p:ext uri="{BB962C8B-B14F-4D97-AF65-F5344CB8AC3E}">
        <p14:creationId xmlns:p14="http://schemas.microsoft.com/office/powerpoint/2010/main" val="3811093463"/>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36637"/>
            <a:ext cx="8229600" cy="5592763"/>
          </a:xfrm>
        </p:spPr>
        <p:txBody>
          <a:bodyPr/>
          <a:lstStyle/>
          <a:p>
            <a:pPr marL="0" indent="0">
              <a:buNone/>
            </a:pPr>
            <a:endParaRPr lang="en-US" sz="2000" dirty="0" smtClean="0">
              <a:latin typeface="Calibri" panose="020F0502020204030204" pitchFamily="34" charset="0"/>
            </a:endParaRPr>
          </a:p>
          <a:p>
            <a:r>
              <a:rPr lang="en-US" sz="2000" dirty="0" smtClean="0">
                <a:latin typeface="Calibri" panose="020F0502020204030204" pitchFamily="34" charset="0"/>
              </a:rPr>
              <a:t>Results illustrate student readiness at every level</a:t>
            </a:r>
          </a:p>
          <a:p>
            <a:pPr lvl="1"/>
            <a:r>
              <a:rPr lang="en-US" sz="1800" dirty="0" smtClean="0">
                <a:latin typeface="Calibri" panose="020F0502020204030204" pitchFamily="34" charset="0"/>
              </a:rPr>
              <a:t>Moving onto the next grade</a:t>
            </a:r>
          </a:p>
          <a:p>
            <a:pPr lvl="1"/>
            <a:r>
              <a:rPr lang="en-US" sz="1800" dirty="0" smtClean="0">
                <a:latin typeface="Calibri" panose="020F0502020204030204" pitchFamily="34" charset="0"/>
              </a:rPr>
              <a:t>Moving onto college</a:t>
            </a:r>
          </a:p>
          <a:p>
            <a:pPr lvl="1"/>
            <a:r>
              <a:rPr lang="en-US" sz="1800" dirty="0" smtClean="0">
                <a:latin typeface="Calibri" panose="020F0502020204030204" pitchFamily="34" charset="0"/>
              </a:rPr>
              <a:t>Moving onto career</a:t>
            </a:r>
            <a:endParaRPr lang="en-US" sz="1800" dirty="0">
              <a:latin typeface="Calibri" panose="020F0502020204030204" pitchFamily="34" charset="0"/>
            </a:endParaRPr>
          </a:p>
          <a:p>
            <a:r>
              <a:rPr lang="en-US" sz="2000" dirty="0" smtClean="0">
                <a:latin typeface="Calibri" panose="020F0502020204030204" pitchFamily="34" charset="0"/>
              </a:rPr>
              <a:t>Results track closely to previous data from other assessments</a:t>
            </a:r>
          </a:p>
          <a:p>
            <a:pPr lvl="1"/>
            <a:r>
              <a:rPr lang="en-US" sz="1800" dirty="0">
                <a:latin typeface="Calibri" panose="020F0502020204030204" pitchFamily="34" charset="0"/>
              </a:rPr>
              <a:t>NAEP</a:t>
            </a:r>
          </a:p>
          <a:p>
            <a:pPr lvl="1"/>
            <a:r>
              <a:rPr lang="en-US" sz="1800" dirty="0">
                <a:latin typeface="Calibri" panose="020F0502020204030204" pitchFamily="34" charset="0"/>
              </a:rPr>
              <a:t>NECAP</a:t>
            </a:r>
          </a:p>
          <a:p>
            <a:pPr lvl="1"/>
            <a:r>
              <a:rPr lang="en-US" sz="1800" dirty="0">
                <a:latin typeface="Calibri" panose="020F0502020204030204" pitchFamily="34" charset="0"/>
              </a:rPr>
              <a:t>SAT scores</a:t>
            </a:r>
          </a:p>
          <a:p>
            <a:pPr lvl="1"/>
            <a:r>
              <a:rPr lang="en-US" sz="1800" dirty="0">
                <a:latin typeface="Calibri" panose="020F0502020204030204" pitchFamily="34" charset="0"/>
              </a:rPr>
              <a:t>Graduation rates</a:t>
            </a:r>
          </a:p>
          <a:p>
            <a:r>
              <a:rPr lang="en-US" sz="2000" dirty="0" smtClean="0">
                <a:latin typeface="Calibri" panose="020F0502020204030204" pitchFamily="34" charset="0"/>
              </a:rPr>
              <a:t>The </a:t>
            </a:r>
            <a:r>
              <a:rPr lang="en-US" sz="2000" dirty="0">
                <a:latin typeface="Calibri" panose="020F0502020204030204" pitchFamily="34" charset="0"/>
              </a:rPr>
              <a:t>performance on PARCC tests isn’t surprising- it aligns with other measures such as NAEP and the SAT</a:t>
            </a:r>
          </a:p>
          <a:p>
            <a:endParaRPr lang="en-US" sz="2000" dirty="0" smtClean="0">
              <a:latin typeface="Calibri" panose="020F0502020204030204" pitchFamily="34" charset="0"/>
            </a:endParaRPr>
          </a:p>
          <a:p>
            <a:pPr marL="0" indent="0">
              <a:buNone/>
            </a:pPr>
            <a:endParaRPr lang="en-US" sz="2000" dirty="0">
              <a:latin typeface="Calibri" panose="020F0502020204030204" pitchFamily="34" charset="0"/>
            </a:endParaRPr>
          </a:p>
          <a:p>
            <a:endParaRPr lang="en-US" sz="2000" dirty="0" smtClean="0">
              <a:latin typeface="Calibri" panose="020F0502020204030204" pitchFamily="34" charset="0"/>
            </a:endParaRPr>
          </a:p>
        </p:txBody>
      </p:sp>
      <p:sp>
        <p:nvSpPr>
          <p:cNvPr id="3" name="Title 2"/>
          <p:cNvSpPr>
            <a:spLocks noGrp="1"/>
          </p:cNvSpPr>
          <p:nvPr>
            <p:ph type="title"/>
          </p:nvPr>
        </p:nvSpPr>
        <p:spPr>
          <a:xfrm>
            <a:off x="381000" y="-76200"/>
            <a:ext cx="8763000" cy="1295400"/>
          </a:xfrm>
        </p:spPr>
        <p:txBody>
          <a:bodyPr/>
          <a:lstStyle/>
          <a:p>
            <a:r>
              <a:rPr lang="en-US" sz="2200" dirty="0" smtClean="0"/>
              <a:t>A predictable pattern, no surprises</a:t>
            </a:r>
            <a:endParaRPr lang="en-US" sz="2200" dirty="0"/>
          </a:p>
        </p:txBody>
      </p:sp>
    </p:spTree>
    <p:extLst>
      <p:ext uri="{BB962C8B-B14F-4D97-AF65-F5344CB8AC3E}">
        <p14:creationId xmlns:p14="http://schemas.microsoft.com/office/powerpoint/2010/main" val="30662298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6934200" cy="809625"/>
          </a:xfrm>
        </p:spPr>
        <p:txBody>
          <a:bodyPr/>
          <a:lstStyle/>
          <a:p>
            <a:r>
              <a:rPr lang="en-US" sz="2800" dirty="0" smtClean="0">
                <a:latin typeface="Calibri" panose="020F0502020204030204" pitchFamily="34" charset="0"/>
              </a:rPr>
              <a:t>Keep in mind…</a:t>
            </a:r>
            <a:endParaRPr lang="en-US" sz="2800" dirty="0">
              <a:latin typeface="Calibri" panose="020F0502020204030204" pitchFamily="34" charset="0"/>
            </a:endParaRPr>
          </a:p>
        </p:txBody>
      </p:sp>
      <p:sp>
        <p:nvSpPr>
          <p:cNvPr id="3" name="TextBox 2"/>
          <p:cNvSpPr txBox="1"/>
          <p:nvPr/>
        </p:nvSpPr>
        <p:spPr>
          <a:xfrm>
            <a:off x="524435" y="1066800"/>
            <a:ext cx="8077200" cy="5755422"/>
          </a:xfrm>
          <a:prstGeom prst="rect">
            <a:avLst/>
          </a:prstGeom>
          <a:noFill/>
        </p:spPr>
        <p:txBody>
          <a:bodyPr wrap="square" rtlCol="0">
            <a:spAutoFit/>
          </a:bodyPr>
          <a:lstStyle/>
          <a:p>
            <a:pPr marL="228600" indent="-228600" fontAlgn="base">
              <a:spcBef>
                <a:spcPct val="20000"/>
              </a:spcBef>
              <a:spcAft>
                <a:spcPct val="0"/>
              </a:spcAft>
              <a:buClr>
                <a:srgbClr val="8F23B3"/>
              </a:buClr>
              <a:buFont typeface="Arial" panose="020B0604020202020204" pitchFamily="34" charset="0"/>
              <a:buChar char="•"/>
            </a:pPr>
            <a:r>
              <a:rPr lang="en-US" sz="2300" dirty="0" smtClean="0">
                <a:latin typeface="Calibri" panose="020F0502020204030204" pitchFamily="34" charset="0"/>
                <a:cs typeface="Arial" panose="020B0604020202020204" pitchFamily="34" charset="0"/>
              </a:rPr>
              <a:t>Always a </a:t>
            </a:r>
            <a:r>
              <a:rPr lang="en-US" sz="2300" dirty="0">
                <a:latin typeface="Calibri" panose="020F0502020204030204" pitchFamily="34" charset="0"/>
                <a:cs typeface="Arial" panose="020B0604020202020204" pitchFamily="34" charset="0"/>
              </a:rPr>
              <a:t>predictable drop in performance in the first year of implementation</a:t>
            </a:r>
            <a:r>
              <a:rPr lang="en-US" sz="2300" dirty="0" smtClean="0">
                <a:latin typeface="Calibri" panose="020F0502020204030204" pitchFamily="34" charset="0"/>
                <a:cs typeface="Arial" panose="020B0604020202020204" pitchFamily="34" charset="0"/>
              </a:rPr>
              <a:t>.</a:t>
            </a:r>
            <a:br>
              <a:rPr lang="en-US" sz="2300" dirty="0" smtClean="0">
                <a:latin typeface="Calibri" panose="020F0502020204030204" pitchFamily="34" charset="0"/>
                <a:cs typeface="Arial" panose="020B0604020202020204" pitchFamily="34" charset="0"/>
              </a:rPr>
            </a:br>
            <a:endParaRPr lang="en-US" sz="2300" dirty="0">
              <a:latin typeface="Calibri" panose="020F0502020204030204" pitchFamily="34" charset="0"/>
              <a:cs typeface="Arial" panose="020B0604020202020204" pitchFamily="34" charset="0"/>
            </a:endParaRPr>
          </a:p>
          <a:p>
            <a:pPr marL="228600" indent="-228600" fontAlgn="base">
              <a:spcBef>
                <a:spcPct val="20000"/>
              </a:spcBef>
              <a:spcAft>
                <a:spcPct val="0"/>
              </a:spcAft>
              <a:buClr>
                <a:srgbClr val="8F23B3"/>
              </a:buClr>
              <a:buFont typeface="Arial" panose="020B0604020202020204" pitchFamily="34" charset="0"/>
              <a:buChar char="•"/>
            </a:pPr>
            <a:r>
              <a:rPr lang="en-US" sz="2300" dirty="0" smtClean="0">
                <a:latin typeface="Calibri" panose="020F0502020204030204" pitchFamily="34" charset="0"/>
                <a:cs typeface="Arial" panose="020B0604020202020204" pitchFamily="34" charset="0"/>
              </a:rPr>
              <a:t>Many </a:t>
            </a:r>
            <a:r>
              <a:rPr lang="en-US" sz="2300" dirty="0">
                <a:latin typeface="Calibri" panose="020F0502020204030204" pitchFamily="34" charset="0"/>
                <a:cs typeface="Arial" panose="020B0604020202020204" pitchFamily="34" charset="0"/>
              </a:rPr>
              <a:t>students were adjusting to a new computer-delivered assessment</a:t>
            </a:r>
            <a:r>
              <a:rPr lang="en-US" sz="2300" dirty="0" smtClean="0">
                <a:latin typeface="Calibri" panose="020F0502020204030204" pitchFamily="34" charset="0"/>
                <a:cs typeface="Arial" panose="020B0604020202020204" pitchFamily="34" charset="0"/>
              </a:rPr>
              <a:t>.</a:t>
            </a:r>
            <a:br>
              <a:rPr lang="en-US" sz="2300" dirty="0" smtClean="0">
                <a:latin typeface="Calibri" panose="020F0502020204030204" pitchFamily="34" charset="0"/>
                <a:cs typeface="Arial" panose="020B0604020202020204" pitchFamily="34" charset="0"/>
              </a:rPr>
            </a:br>
            <a:endParaRPr lang="en-US" sz="2300" dirty="0">
              <a:latin typeface="Calibri" panose="020F0502020204030204" pitchFamily="34" charset="0"/>
              <a:cs typeface="Arial" panose="020B0604020202020204" pitchFamily="34" charset="0"/>
            </a:endParaRPr>
          </a:p>
          <a:p>
            <a:pPr marL="228600" indent="-228600" fontAlgn="base">
              <a:spcBef>
                <a:spcPct val="20000"/>
              </a:spcBef>
              <a:spcAft>
                <a:spcPct val="0"/>
              </a:spcAft>
              <a:buClr>
                <a:srgbClr val="8F23B3"/>
              </a:buClr>
              <a:buFont typeface="Arial" panose="020B0604020202020204" pitchFamily="34" charset="0"/>
              <a:buChar char="•"/>
            </a:pPr>
            <a:r>
              <a:rPr lang="en-US" sz="2300" dirty="0" smtClean="0">
                <a:latin typeface="Calibri" panose="020F0502020204030204" pitchFamily="34" charset="0"/>
                <a:cs typeface="Arial" panose="020B0604020202020204" pitchFamily="34" charset="0"/>
              </a:rPr>
              <a:t>School-level results will better account for student effort, participation. </a:t>
            </a:r>
            <a:br>
              <a:rPr lang="en-US" sz="2300" dirty="0" smtClean="0">
                <a:latin typeface="Calibri" panose="020F0502020204030204" pitchFamily="34" charset="0"/>
                <a:cs typeface="Arial" panose="020B0604020202020204" pitchFamily="34" charset="0"/>
              </a:rPr>
            </a:br>
            <a:endParaRPr lang="en-US" sz="2300" dirty="0" smtClean="0">
              <a:latin typeface="Calibri" panose="020F0502020204030204" pitchFamily="34" charset="0"/>
              <a:cs typeface="Arial" panose="020B0604020202020204" pitchFamily="34" charset="0"/>
            </a:endParaRPr>
          </a:p>
          <a:p>
            <a:pPr marL="228600" indent="-228600" fontAlgn="base">
              <a:spcBef>
                <a:spcPct val="20000"/>
              </a:spcBef>
              <a:spcAft>
                <a:spcPct val="0"/>
              </a:spcAft>
              <a:buClr>
                <a:srgbClr val="8F23B3"/>
              </a:buClr>
              <a:buFont typeface="Arial" panose="020B0604020202020204" pitchFamily="34" charset="0"/>
              <a:buChar char="•"/>
            </a:pPr>
            <a:r>
              <a:rPr lang="en-US" sz="2300" dirty="0" smtClean="0">
                <a:latin typeface="Calibri" panose="020F0502020204030204" pitchFamily="34" charset="0"/>
                <a:cs typeface="Arial" panose="020B0604020202020204" pitchFamily="34" charset="0"/>
              </a:rPr>
              <a:t>Results are another benchmark to evaluate student readiness.</a:t>
            </a:r>
            <a:br>
              <a:rPr lang="en-US" sz="2300" dirty="0" smtClean="0">
                <a:latin typeface="Calibri" panose="020F0502020204030204" pitchFamily="34" charset="0"/>
                <a:cs typeface="Arial" panose="020B0604020202020204" pitchFamily="34" charset="0"/>
              </a:rPr>
            </a:br>
            <a:endParaRPr lang="en-US" sz="2300" dirty="0">
              <a:latin typeface="Calibri" panose="020F0502020204030204" pitchFamily="34" charset="0"/>
              <a:cs typeface="Arial" panose="020B0604020202020204" pitchFamily="34" charset="0"/>
            </a:endParaRPr>
          </a:p>
          <a:p>
            <a:pPr marL="228600" indent="-228600" fontAlgn="base">
              <a:spcBef>
                <a:spcPct val="20000"/>
              </a:spcBef>
              <a:spcAft>
                <a:spcPct val="0"/>
              </a:spcAft>
              <a:buClr>
                <a:srgbClr val="8F23B3"/>
              </a:buClr>
              <a:buFont typeface="Arial" panose="020B0604020202020204" pitchFamily="34" charset="0"/>
              <a:buChar char="•"/>
            </a:pPr>
            <a:r>
              <a:rPr lang="en-US" sz="2300" dirty="0" smtClean="0">
                <a:latin typeface="Calibri" panose="020F0502020204030204" pitchFamily="34" charset="0"/>
                <a:cs typeface="Arial" panose="020B0604020202020204" pitchFamily="34" charset="0"/>
              </a:rPr>
              <a:t>Results should build </a:t>
            </a:r>
            <a:r>
              <a:rPr lang="en-US" sz="2300" dirty="0">
                <a:latin typeface="Calibri" panose="020F0502020204030204" pitchFamily="34" charset="0"/>
                <a:cs typeface="Arial" panose="020B0604020202020204" pitchFamily="34" charset="0"/>
              </a:rPr>
              <a:t>knowledge and </a:t>
            </a:r>
            <a:r>
              <a:rPr lang="en-US" sz="2300" dirty="0" smtClean="0">
                <a:latin typeface="Calibri" panose="020F0502020204030204" pitchFamily="34" charset="0"/>
                <a:cs typeface="Arial" panose="020B0604020202020204" pitchFamily="34" charset="0"/>
              </a:rPr>
              <a:t>understanding</a:t>
            </a:r>
            <a:br>
              <a:rPr lang="en-US" sz="2300" dirty="0" smtClean="0">
                <a:latin typeface="Calibri" panose="020F0502020204030204" pitchFamily="34" charset="0"/>
                <a:cs typeface="Arial" panose="020B0604020202020204" pitchFamily="34" charset="0"/>
              </a:rPr>
            </a:br>
            <a:endParaRPr lang="en-US" sz="2300" dirty="0">
              <a:latin typeface="Calibri" panose="020F0502020204030204" pitchFamily="34" charset="0"/>
              <a:cs typeface="Arial" panose="020B0604020202020204" pitchFamily="34" charset="0"/>
            </a:endParaRPr>
          </a:p>
          <a:p>
            <a:pPr marL="228600" indent="-228600" fontAlgn="base">
              <a:spcBef>
                <a:spcPct val="20000"/>
              </a:spcBef>
              <a:spcAft>
                <a:spcPct val="0"/>
              </a:spcAft>
              <a:buClr>
                <a:srgbClr val="8F23B3"/>
              </a:buClr>
              <a:buFont typeface="Arial" panose="020B0604020202020204" pitchFamily="34" charset="0"/>
              <a:buChar char="•"/>
            </a:pPr>
            <a:r>
              <a:rPr lang="en-US" sz="2300" dirty="0" smtClean="0">
                <a:latin typeface="Calibri" panose="020F0502020204030204" pitchFamily="34" charset="0"/>
                <a:cs typeface="Arial" panose="020B0604020202020204" pitchFamily="34" charset="0"/>
              </a:rPr>
              <a:t>Results provide another discussion point for next steps in teaching and learning. </a:t>
            </a:r>
            <a:endParaRPr lang="en-US" sz="2300" dirty="0">
              <a:latin typeface="Calibri" panose="020F0502020204030204" pitchFamily="34" charset="0"/>
            </a:endParaRPr>
          </a:p>
        </p:txBody>
      </p:sp>
    </p:spTree>
    <p:extLst>
      <p:ext uri="{BB962C8B-B14F-4D97-AF65-F5344CB8AC3E}">
        <p14:creationId xmlns:p14="http://schemas.microsoft.com/office/powerpoint/2010/main" val="1539518080"/>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4983163"/>
          </a:xfrm>
        </p:spPr>
        <p:txBody>
          <a:bodyPr/>
          <a:lstStyle/>
          <a:p>
            <a:r>
              <a:rPr lang="en-US" sz="2800" dirty="0" smtClean="0">
                <a:latin typeface="Calibri" panose="020F0502020204030204" pitchFamily="34" charset="0"/>
              </a:rPr>
              <a:t>About 36% in grades 3-10 are meeting expectations in English Language Arts</a:t>
            </a:r>
          </a:p>
          <a:p>
            <a:endParaRPr lang="en-US" sz="1000" dirty="0" smtClean="0">
              <a:latin typeface="Calibri" panose="020F0502020204030204" pitchFamily="34" charset="0"/>
            </a:endParaRPr>
          </a:p>
          <a:p>
            <a:r>
              <a:rPr lang="en-US" sz="2800" dirty="0" smtClean="0">
                <a:latin typeface="Calibri" panose="020F0502020204030204" pitchFamily="34" charset="0"/>
              </a:rPr>
              <a:t>About 25% are meeting expectations in Math</a:t>
            </a:r>
          </a:p>
          <a:p>
            <a:endParaRPr lang="en-US" sz="1000" dirty="0" smtClean="0">
              <a:latin typeface="Calibri" panose="020F0502020204030204" pitchFamily="34" charset="0"/>
            </a:endParaRPr>
          </a:p>
          <a:p>
            <a:r>
              <a:rPr lang="en-US" sz="2800" dirty="0">
                <a:latin typeface="Calibri" panose="020F0502020204030204" pitchFamily="34" charset="0"/>
              </a:rPr>
              <a:t>Approximately 75,000 s</a:t>
            </a:r>
            <a:r>
              <a:rPr lang="en-US" sz="2800" dirty="0" smtClean="0">
                <a:latin typeface="Calibri" panose="020F0502020204030204" pitchFamily="34" charset="0"/>
              </a:rPr>
              <a:t>tudents participated</a:t>
            </a:r>
            <a:endParaRPr lang="en-US" sz="2800" dirty="0">
              <a:latin typeface="Calibri" panose="020F0502020204030204" pitchFamily="34" charset="0"/>
            </a:endParaRPr>
          </a:p>
          <a:p>
            <a:pPr lvl="1"/>
            <a:r>
              <a:rPr lang="en-US" sz="2800" dirty="0" smtClean="0">
                <a:latin typeface="Calibri" panose="020F0502020204030204" pitchFamily="34" charset="0"/>
              </a:rPr>
              <a:t>80</a:t>
            </a:r>
            <a:r>
              <a:rPr lang="en-US" sz="2800" dirty="0">
                <a:latin typeface="Calibri" panose="020F0502020204030204" pitchFamily="34" charset="0"/>
              </a:rPr>
              <a:t>% </a:t>
            </a:r>
            <a:r>
              <a:rPr lang="en-US" sz="2800" dirty="0" smtClean="0">
                <a:latin typeface="Calibri" panose="020F0502020204030204" pitchFamily="34" charset="0"/>
              </a:rPr>
              <a:t>computers  and 20</a:t>
            </a:r>
            <a:r>
              <a:rPr lang="en-US" sz="2800" dirty="0">
                <a:latin typeface="Calibri" panose="020F0502020204030204" pitchFamily="34" charset="0"/>
              </a:rPr>
              <a:t>% </a:t>
            </a:r>
            <a:r>
              <a:rPr lang="en-US" sz="2800" dirty="0" smtClean="0">
                <a:latin typeface="Calibri" panose="020F0502020204030204" pitchFamily="34" charset="0"/>
              </a:rPr>
              <a:t>paper</a:t>
            </a:r>
          </a:p>
          <a:p>
            <a:pPr lvl="1"/>
            <a:endParaRPr lang="en-US" sz="1000" dirty="0">
              <a:latin typeface="Calibri" panose="020F0502020204030204" pitchFamily="34" charset="0"/>
            </a:endParaRPr>
          </a:p>
          <a:p>
            <a:r>
              <a:rPr lang="en-US" sz="2800" dirty="0" smtClean="0">
                <a:latin typeface="Calibri" panose="020F0502020204030204" pitchFamily="34" charset="0"/>
              </a:rPr>
              <a:t>Statewide participation was 90% with wide variability across grade levels, schools, and districts</a:t>
            </a:r>
          </a:p>
          <a:p>
            <a:pPr marL="0" indent="0">
              <a:buNone/>
            </a:pPr>
            <a:r>
              <a:rPr lang="en-US" dirty="0">
                <a:latin typeface="Calibri" panose="020F0502020204030204" pitchFamily="34" charset="0"/>
              </a:rPr>
              <a:t/>
            </a:r>
            <a:br>
              <a:rPr lang="en-US" dirty="0">
                <a:latin typeface="Calibri" panose="020F0502020204030204" pitchFamily="34" charset="0"/>
              </a:rPr>
            </a:br>
            <a:r>
              <a:rPr lang="en-US" sz="1800" dirty="0" smtClean="0">
                <a:latin typeface="Calibri" panose="020F0502020204030204" pitchFamily="34" charset="0"/>
              </a:rPr>
              <a:t>*Participation rates declined among older students. Schools should cautiously review data given this decline. </a:t>
            </a:r>
            <a:endParaRPr lang="en-US" sz="1800" dirty="0">
              <a:latin typeface="Calibri" panose="020F0502020204030204" pitchFamily="34" charset="0"/>
            </a:endParaRPr>
          </a:p>
          <a:p>
            <a:pPr marL="0" indent="0">
              <a:buNone/>
            </a:pPr>
            <a:r>
              <a:rPr lang="en-US" dirty="0" smtClean="0">
                <a:latin typeface="Calibri" panose="020F0502020204030204" pitchFamily="34" charset="0"/>
              </a:rPr>
              <a:t/>
            </a:r>
            <a:br>
              <a:rPr lang="en-US" dirty="0" smtClean="0">
                <a:latin typeface="Calibri" panose="020F0502020204030204" pitchFamily="34" charset="0"/>
              </a:rPr>
            </a:br>
            <a:endParaRPr lang="en-US" dirty="0" smtClean="0">
              <a:latin typeface="Calibri" panose="020F0502020204030204" pitchFamily="34" charset="0"/>
            </a:endParaRPr>
          </a:p>
        </p:txBody>
      </p:sp>
      <p:sp>
        <p:nvSpPr>
          <p:cNvPr id="3" name="Title 2"/>
          <p:cNvSpPr>
            <a:spLocks noGrp="1"/>
          </p:cNvSpPr>
          <p:nvPr>
            <p:ph type="title"/>
          </p:nvPr>
        </p:nvSpPr>
        <p:spPr>
          <a:xfrm>
            <a:off x="381000" y="-228600"/>
            <a:ext cx="8763000" cy="1447800"/>
          </a:xfrm>
        </p:spPr>
        <p:txBody>
          <a:bodyPr/>
          <a:lstStyle/>
          <a:p>
            <a:r>
              <a:rPr lang="en-US" sz="2400" dirty="0" smtClean="0"/>
              <a:t>PARCC By the Numbers</a:t>
            </a:r>
            <a:endParaRPr lang="en-US" sz="2400" dirty="0"/>
          </a:p>
        </p:txBody>
      </p:sp>
    </p:spTree>
    <p:extLst>
      <p:ext uri="{BB962C8B-B14F-4D97-AF65-F5344CB8AC3E}">
        <p14:creationId xmlns:p14="http://schemas.microsoft.com/office/powerpoint/2010/main" val="18581554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2895600"/>
            <a:ext cx="7391400" cy="755650"/>
          </a:xfrm>
        </p:spPr>
        <p:txBody>
          <a:bodyPr/>
          <a:lstStyle/>
          <a:p>
            <a:pPr algn="ctr"/>
            <a:r>
              <a:rPr lang="en-US" sz="4400" dirty="0" smtClean="0">
                <a:latin typeface="Calibri" panose="020F0502020204030204" pitchFamily="34" charset="0"/>
              </a:rPr>
              <a:t>PARCC State Level Results </a:t>
            </a:r>
            <a:endParaRPr lang="en-US" sz="4400" dirty="0">
              <a:latin typeface="Calibri" panose="020F0502020204030204" pitchFamily="34" charset="0"/>
            </a:endParaRPr>
          </a:p>
        </p:txBody>
      </p:sp>
    </p:spTree>
    <p:extLst>
      <p:ext uri="{BB962C8B-B14F-4D97-AF65-F5344CB8AC3E}">
        <p14:creationId xmlns:p14="http://schemas.microsoft.com/office/powerpoint/2010/main" val="1220273505"/>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Understanding PARCC Results</a:t>
            </a:r>
            <a:endParaRPr lang="en-US" dirty="0">
              <a:latin typeface="Calibri" panose="020F0502020204030204" pitchFamily="34" charset="0"/>
            </a:endParaRPr>
          </a:p>
        </p:txBody>
      </p:sp>
      <p:sp>
        <p:nvSpPr>
          <p:cNvPr id="4" name="Content Placeholder 3"/>
          <p:cNvSpPr>
            <a:spLocks noGrp="1"/>
          </p:cNvSpPr>
          <p:nvPr>
            <p:ph type="body" sz="quarter" idx="13"/>
          </p:nvPr>
        </p:nvSpPr>
        <p:spPr>
          <a:xfrm>
            <a:off x="381000" y="1143000"/>
            <a:ext cx="8610600" cy="3725868"/>
          </a:xfrm>
        </p:spPr>
        <p:txBody>
          <a:bodyPr/>
          <a:lstStyle/>
          <a:p>
            <a:r>
              <a:rPr lang="en-US" sz="1800" dirty="0" smtClean="0">
                <a:latin typeface="Calibri" panose="020F0502020204030204" pitchFamily="34" charset="0"/>
              </a:rPr>
              <a:t>PARCC </a:t>
            </a:r>
            <a:r>
              <a:rPr lang="en-US" sz="1800" dirty="0">
                <a:latin typeface="Calibri" panose="020F0502020204030204" pitchFamily="34" charset="0"/>
              </a:rPr>
              <a:t>results are reported in a number of ways so that districts, schools, teachers, and parents can see how students performed on each assessment. </a:t>
            </a:r>
            <a:endParaRPr lang="en-US" sz="1800" dirty="0" smtClean="0">
              <a:latin typeface="Calibri" panose="020F0502020204030204" pitchFamily="34" charset="0"/>
            </a:endParaRPr>
          </a:p>
          <a:p>
            <a:r>
              <a:rPr lang="en-US" sz="1800" dirty="0" smtClean="0">
                <a:latin typeface="Calibri" panose="020F0502020204030204" pitchFamily="34" charset="0"/>
              </a:rPr>
              <a:t>PARCC </a:t>
            </a:r>
            <a:r>
              <a:rPr lang="en-US" sz="1800" dirty="0">
                <a:latin typeface="Calibri" panose="020F0502020204030204" pitchFamily="34" charset="0"/>
              </a:rPr>
              <a:t>uses five </a:t>
            </a:r>
            <a:r>
              <a:rPr lang="en-US" sz="1800" b="1" dirty="0">
                <a:latin typeface="Calibri" panose="020F0502020204030204" pitchFamily="34" charset="0"/>
              </a:rPr>
              <a:t>performance levels </a:t>
            </a:r>
            <a:r>
              <a:rPr lang="en-US" sz="1800" dirty="0">
                <a:latin typeface="Calibri" panose="020F0502020204030204" pitchFamily="34" charset="0"/>
              </a:rPr>
              <a:t>that </a:t>
            </a:r>
            <a:r>
              <a:rPr lang="en-US" sz="1800" dirty="0" smtClean="0">
                <a:latin typeface="Calibri" panose="020F0502020204030204" pitchFamily="34" charset="0"/>
              </a:rPr>
              <a:t>delineate the </a:t>
            </a:r>
            <a:r>
              <a:rPr lang="en-US" sz="1800" dirty="0">
                <a:latin typeface="Calibri" panose="020F0502020204030204" pitchFamily="34" charset="0"/>
              </a:rPr>
              <a:t>knowledge, skills, and practices students were able to demonstrate on the PARCC assessment.  </a:t>
            </a:r>
          </a:p>
          <a:p>
            <a:r>
              <a:rPr lang="en-US" sz="1800" dirty="0" smtClean="0">
                <a:latin typeface="Calibri" panose="020F0502020204030204" pitchFamily="34" charset="0"/>
              </a:rPr>
              <a:t>PARCC </a:t>
            </a:r>
            <a:r>
              <a:rPr lang="en-US" sz="1800" dirty="0">
                <a:latin typeface="Calibri" panose="020F0502020204030204" pitchFamily="34" charset="0"/>
              </a:rPr>
              <a:t>assessments have </a:t>
            </a:r>
            <a:r>
              <a:rPr lang="en-US" sz="1800" b="1" dirty="0">
                <a:latin typeface="Calibri" panose="020F0502020204030204" pitchFamily="34" charset="0"/>
              </a:rPr>
              <a:t>scale scores </a:t>
            </a:r>
            <a:r>
              <a:rPr lang="en-US" sz="1800" dirty="0">
                <a:latin typeface="Calibri" panose="020F0502020204030204" pitchFamily="34" charset="0"/>
              </a:rPr>
              <a:t>that range from 650 to 850 for overall performance in mathematics and </a:t>
            </a:r>
            <a:r>
              <a:rPr lang="en-US" sz="1800" dirty="0" smtClean="0">
                <a:latin typeface="Calibri" panose="020F0502020204030204" pitchFamily="34" charset="0"/>
              </a:rPr>
              <a:t>ELA/Literacy</a:t>
            </a:r>
            <a:r>
              <a:rPr lang="en-US" sz="1800" dirty="0">
                <a:latin typeface="Calibri" panose="020F0502020204030204" pitchFamily="34" charset="0"/>
              </a:rPr>
              <a:t>.  Scale scores are useful to capture changes in performance over time.  </a:t>
            </a:r>
            <a:endParaRPr lang="en-US" sz="1800" dirty="0" smtClean="0">
              <a:latin typeface="Calibri" panose="020F0502020204030204" pitchFamily="34" charset="0"/>
            </a:endParaRPr>
          </a:p>
          <a:p>
            <a:r>
              <a:rPr lang="en-US" sz="1800" b="1" dirty="0" err="1" smtClean="0">
                <a:latin typeface="Calibri" panose="020F0502020204030204" pitchFamily="34" charset="0"/>
              </a:rPr>
              <a:t>Subclaims</a:t>
            </a:r>
            <a:r>
              <a:rPr lang="en-US" sz="1800" dirty="0" smtClean="0">
                <a:latin typeface="Calibri" panose="020F0502020204030204" pitchFamily="34" charset="0"/>
              </a:rPr>
              <a:t> </a:t>
            </a:r>
            <a:r>
              <a:rPr lang="en-US" sz="1800" dirty="0">
                <a:latin typeface="Calibri" panose="020F0502020204030204" pitchFamily="34" charset="0"/>
              </a:rPr>
              <a:t>are </a:t>
            </a:r>
            <a:r>
              <a:rPr lang="en-US" sz="1800" dirty="0" smtClean="0">
                <a:latin typeface="Calibri" panose="020F0502020204030204" pitchFamily="34" charset="0"/>
              </a:rPr>
              <a:t>a </a:t>
            </a:r>
            <a:r>
              <a:rPr lang="en-US" sz="1800" dirty="0">
                <a:latin typeface="Calibri" panose="020F0502020204030204" pitchFamily="34" charset="0"/>
              </a:rPr>
              <a:t>set of subject-specific skills that highlight important areas within </a:t>
            </a:r>
            <a:r>
              <a:rPr lang="en-US" sz="1800" dirty="0" smtClean="0">
                <a:latin typeface="Calibri" panose="020F0502020204030204" pitchFamily="34" charset="0"/>
              </a:rPr>
              <a:t>a content area to provide a deeper understanding </a:t>
            </a:r>
            <a:r>
              <a:rPr lang="en-US" sz="1800" dirty="0">
                <a:latin typeface="Calibri" panose="020F0502020204030204" pitchFamily="34" charset="0"/>
              </a:rPr>
              <a:t>of a student’s score.   The </a:t>
            </a:r>
            <a:r>
              <a:rPr lang="en-US" sz="1800" dirty="0" err="1">
                <a:latin typeface="Calibri" panose="020F0502020204030204" pitchFamily="34" charset="0"/>
              </a:rPr>
              <a:t>subclaim</a:t>
            </a:r>
            <a:r>
              <a:rPr lang="en-US" sz="1800" dirty="0">
                <a:latin typeface="Calibri" panose="020F0502020204030204" pitchFamily="34" charset="0"/>
              </a:rPr>
              <a:t> reports can be used with other information, such as grades, teacher feedback, and scores on other assessments, to help determine each student’s unique academic strengths and needs.</a:t>
            </a:r>
          </a:p>
          <a:p>
            <a:endParaRPr lang="en-US" sz="1800" dirty="0">
              <a:latin typeface="Calibri" panose="020F0502020204030204" pitchFamily="34" charset="0"/>
            </a:endParaRPr>
          </a:p>
          <a:p>
            <a:endParaRPr lang="en-US" dirty="0" smtClean="0"/>
          </a:p>
          <a:p>
            <a:endParaRPr lang="en-US" dirty="0"/>
          </a:p>
        </p:txBody>
      </p:sp>
      <p:grpSp>
        <p:nvGrpSpPr>
          <p:cNvPr id="10" name="Group 9"/>
          <p:cNvGrpSpPr/>
          <p:nvPr/>
        </p:nvGrpSpPr>
        <p:grpSpPr>
          <a:xfrm>
            <a:off x="421341" y="4770256"/>
            <a:ext cx="8077200" cy="1955800"/>
            <a:chOff x="381000" y="3657600"/>
            <a:chExt cx="8077200" cy="1955800"/>
          </a:xfrm>
        </p:grpSpPr>
        <p:graphicFrame>
          <p:nvGraphicFramePr>
            <p:cNvPr id="5" name="Diagram 4"/>
            <p:cNvGraphicFramePr/>
            <p:nvPr>
              <p:extLst>
                <p:ext uri="{D42A27DB-BD31-4B8C-83A1-F6EECF244321}">
                  <p14:modId xmlns:p14="http://schemas.microsoft.com/office/powerpoint/2010/main" val="2165931653"/>
                </p:ext>
              </p:extLst>
            </p:nvPr>
          </p:nvGraphicFramePr>
          <p:xfrm>
            <a:off x="609600" y="3657600"/>
            <a:ext cx="7543800" cy="1955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p:cNvSpPr txBox="1"/>
            <p:nvPr/>
          </p:nvSpPr>
          <p:spPr>
            <a:xfrm>
              <a:off x="381000" y="3733800"/>
              <a:ext cx="609600" cy="369332"/>
            </a:xfrm>
            <a:prstGeom prst="rect">
              <a:avLst/>
            </a:prstGeom>
            <a:noFill/>
          </p:spPr>
          <p:txBody>
            <a:bodyPr wrap="square" rtlCol="0">
              <a:spAutoFit/>
            </a:bodyPr>
            <a:lstStyle/>
            <a:p>
              <a:r>
                <a:rPr lang="en-US" dirty="0" smtClean="0"/>
                <a:t>650</a:t>
              </a:r>
              <a:endParaRPr lang="en-US" dirty="0"/>
            </a:p>
          </p:txBody>
        </p:sp>
        <p:sp>
          <p:nvSpPr>
            <p:cNvPr id="6" name="TextBox 5"/>
            <p:cNvSpPr txBox="1"/>
            <p:nvPr/>
          </p:nvSpPr>
          <p:spPr>
            <a:xfrm>
              <a:off x="3276600" y="3737393"/>
              <a:ext cx="609600" cy="369332"/>
            </a:xfrm>
            <a:prstGeom prst="rect">
              <a:avLst/>
            </a:prstGeom>
            <a:noFill/>
          </p:spPr>
          <p:txBody>
            <a:bodyPr wrap="square" rtlCol="0">
              <a:spAutoFit/>
            </a:bodyPr>
            <a:lstStyle/>
            <a:p>
              <a:r>
                <a:rPr lang="en-US" dirty="0" smtClean="0"/>
                <a:t>725</a:t>
              </a:r>
              <a:endParaRPr lang="en-US" dirty="0"/>
            </a:p>
          </p:txBody>
        </p:sp>
        <p:sp>
          <p:nvSpPr>
            <p:cNvPr id="7" name="TextBox 6"/>
            <p:cNvSpPr txBox="1"/>
            <p:nvPr/>
          </p:nvSpPr>
          <p:spPr>
            <a:xfrm>
              <a:off x="1828800" y="3724835"/>
              <a:ext cx="609600" cy="369332"/>
            </a:xfrm>
            <a:prstGeom prst="rect">
              <a:avLst/>
            </a:prstGeom>
            <a:noFill/>
          </p:spPr>
          <p:txBody>
            <a:bodyPr wrap="square" rtlCol="0">
              <a:spAutoFit/>
            </a:bodyPr>
            <a:lstStyle/>
            <a:p>
              <a:r>
                <a:rPr lang="en-US" dirty="0" smtClean="0"/>
                <a:t>700</a:t>
              </a:r>
              <a:endParaRPr lang="en-US" dirty="0"/>
            </a:p>
          </p:txBody>
        </p:sp>
        <p:sp>
          <p:nvSpPr>
            <p:cNvPr id="8" name="TextBox 7"/>
            <p:cNvSpPr txBox="1"/>
            <p:nvPr/>
          </p:nvSpPr>
          <p:spPr>
            <a:xfrm>
              <a:off x="4800600" y="3756212"/>
              <a:ext cx="609600" cy="369332"/>
            </a:xfrm>
            <a:prstGeom prst="rect">
              <a:avLst/>
            </a:prstGeom>
            <a:noFill/>
          </p:spPr>
          <p:txBody>
            <a:bodyPr wrap="square" rtlCol="0">
              <a:spAutoFit/>
            </a:bodyPr>
            <a:lstStyle/>
            <a:p>
              <a:r>
                <a:rPr lang="en-US" dirty="0"/>
                <a:t>7</a:t>
              </a:r>
              <a:r>
                <a:rPr lang="en-US" dirty="0" smtClean="0"/>
                <a:t>50</a:t>
              </a:r>
              <a:endParaRPr lang="en-US" dirty="0"/>
            </a:p>
          </p:txBody>
        </p:sp>
        <p:sp>
          <p:nvSpPr>
            <p:cNvPr id="9" name="TextBox 8"/>
            <p:cNvSpPr txBox="1"/>
            <p:nvPr/>
          </p:nvSpPr>
          <p:spPr>
            <a:xfrm>
              <a:off x="7848600" y="3701534"/>
              <a:ext cx="609600" cy="369332"/>
            </a:xfrm>
            <a:prstGeom prst="rect">
              <a:avLst/>
            </a:prstGeom>
            <a:noFill/>
          </p:spPr>
          <p:txBody>
            <a:bodyPr wrap="square" rtlCol="0">
              <a:spAutoFit/>
            </a:bodyPr>
            <a:lstStyle/>
            <a:p>
              <a:r>
                <a:rPr lang="en-US" dirty="0" smtClean="0"/>
                <a:t>850</a:t>
              </a:r>
              <a:endParaRPr lang="en-US" dirty="0"/>
            </a:p>
          </p:txBody>
        </p:sp>
      </p:grpSp>
    </p:spTree>
    <p:extLst>
      <p:ext uri="{BB962C8B-B14F-4D97-AF65-F5344CB8AC3E}">
        <p14:creationId xmlns:p14="http://schemas.microsoft.com/office/powerpoint/2010/main" val="3268943545"/>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7162800" cy="657225"/>
          </a:xfrm>
        </p:spPr>
        <p:txBody>
          <a:bodyPr/>
          <a:lstStyle/>
          <a:p>
            <a:r>
              <a:rPr lang="en-US" sz="2400" dirty="0" smtClean="0">
                <a:latin typeface="Calibri" panose="020F0502020204030204" pitchFamily="34" charset="0"/>
              </a:rPr>
              <a:t>ELA/Literacy: </a:t>
            </a:r>
            <a:r>
              <a:rPr lang="en-US" sz="2400" dirty="0" smtClean="0">
                <a:solidFill>
                  <a:schemeClr val="tx1"/>
                </a:solidFill>
                <a:latin typeface="Calibri" panose="020F0502020204030204" pitchFamily="34" charset="0"/>
              </a:rPr>
              <a:t>Consistent across grade levels</a:t>
            </a:r>
            <a:endParaRPr lang="en-US" sz="2400" i="1" dirty="0">
              <a:solidFill>
                <a:srgbClr val="FF0000"/>
              </a:solidFill>
              <a:latin typeface="Calibri" panose="020F0502020204030204" pitchFamily="34" charset="0"/>
            </a:endParaRPr>
          </a:p>
        </p:txBody>
      </p:sp>
      <p:sp>
        <p:nvSpPr>
          <p:cNvPr id="3" name="TextBox 2"/>
          <p:cNvSpPr txBox="1"/>
          <p:nvPr/>
        </p:nvSpPr>
        <p:spPr>
          <a:xfrm>
            <a:off x="470647" y="914400"/>
            <a:ext cx="8198224" cy="5601533"/>
          </a:xfrm>
          <a:prstGeom prst="rect">
            <a:avLst/>
          </a:prstGeom>
          <a:noFill/>
        </p:spPr>
        <p:txBody>
          <a:bodyPr wrap="square" rtlCol="0">
            <a:spAutoFit/>
          </a:bodyPr>
          <a:lstStyle/>
          <a:p>
            <a:endParaRPr lang="en-US" sz="1000" u="sng" dirty="0" smtClean="0">
              <a:latin typeface="Calibri" panose="020F0502020204030204" pitchFamily="34" charset="0"/>
            </a:endParaRPr>
          </a:p>
          <a:p>
            <a:pPr marL="228600" indent="-228600" fontAlgn="base">
              <a:spcBef>
                <a:spcPct val="20000"/>
              </a:spcBef>
              <a:spcAft>
                <a:spcPct val="0"/>
              </a:spcAft>
              <a:buClr>
                <a:srgbClr val="8F23B3"/>
              </a:buClr>
              <a:buFont typeface="Arial" panose="020B0604020202020204" pitchFamily="34" charset="0"/>
              <a:buChar char="•"/>
            </a:pPr>
            <a:r>
              <a:rPr lang="en-US" sz="2400" dirty="0">
                <a:latin typeface="Calibri" panose="020F0502020204030204" pitchFamily="34" charset="0"/>
              </a:rPr>
              <a:t>About 36% </a:t>
            </a:r>
            <a:r>
              <a:rPr lang="en-US" sz="2400" dirty="0" smtClean="0">
                <a:latin typeface="Calibri" panose="020F0502020204030204" pitchFamily="34" charset="0"/>
              </a:rPr>
              <a:t>across </a:t>
            </a:r>
            <a:r>
              <a:rPr lang="en-US" sz="2400" dirty="0">
                <a:latin typeface="Calibri" panose="020F0502020204030204" pitchFamily="34" charset="0"/>
              </a:rPr>
              <a:t>grades 3-10 </a:t>
            </a:r>
            <a:r>
              <a:rPr lang="en-US" sz="2400" dirty="0" smtClean="0">
                <a:latin typeface="Calibri" panose="020F0502020204030204" pitchFamily="34" charset="0"/>
              </a:rPr>
              <a:t>“Met Expectations</a:t>
            </a:r>
            <a:r>
              <a:rPr lang="en-US" sz="2400" dirty="0">
                <a:latin typeface="Calibri" panose="020F0502020204030204" pitchFamily="34" charset="0"/>
              </a:rPr>
              <a:t>”</a:t>
            </a:r>
          </a:p>
          <a:p>
            <a:pPr marL="228600" indent="-228600" fontAlgn="base">
              <a:spcBef>
                <a:spcPct val="20000"/>
              </a:spcBef>
              <a:spcAft>
                <a:spcPct val="0"/>
              </a:spcAft>
              <a:buClr>
                <a:srgbClr val="8F23B3"/>
              </a:buClr>
              <a:buFont typeface="Arial" panose="020B0604020202020204" pitchFamily="34" charset="0"/>
              <a:buChar char="•"/>
            </a:pPr>
            <a:r>
              <a:rPr lang="en-US" sz="2400" dirty="0" smtClean="0">
                <a:latin typeface="Calibri" panose="020F0502020204030204" pitchFamily="34" charset="0"/>
              </a:rPr>
              <a:t>Performance </a:t>
            </a:r>
            <a:r>
              <a:rPr lang="en-US" sz="2400" dirty="0">
                <a:latin typeface="Calibri" panose="020F0502020204030204" pitchFamily="34" charset="0"/>
              </a:rPr>
              <a:t>is fairly even across all grade levels</a:t>
            </a:r>
          </a:p>
          <a:p>
            <a:pPr marL="228600" indent="-228600" fontAlgn="base">
              <a:spcBef>
                <a:spcPct val="20000"/>
              </a:spcBef>
              <a:spcAft>
                <a:spcPct val="0"/>
              </a:spcAft>
              <a:buClr>
                <a:srgbClr val="8F23B3"/>
              </a:buClr>
              <a:buFont typeface="Arial" panose="020B0604020202020204" pitchFamily="34" charset="0"/>
              <a:buChar char="•"/>
            </a:pPr>
            <a:r>
              <a:rPr lang="en-US" sz="2400" dirty="0" smtClean="0">
                <a:latin typeface="Calibri" panose="020F0502020204030204" pitchFamily="34" charset="0"/>
              </a:rPr>
              <a:t>HS performance </a:t>
            </a:r>
            <a:r>
              <a:rPr lang="en-US" sz="2400" dirty="0">
                <a:latin typeface="Calibri" panose="020F0502020204030204" pitchFamily="34" charset="0"/>
              </a:rPr>
              <a:t>is slightly lower but so are participation rates (80% and 76% in grades 9 and 10)</a:t>
            </a:r>
          </a:p>
          <a:p>
            <a:pPr marL="228600" indent="-228600" fontAlgn="base">
              <a:spcBef>
                <a:spcPct val="20000"/>
              </a:spcBef>
              <a:spcAft>
                <a:spcPct val="0"/>
              </a:spcAft>
              <a:buClr>
                <a:srgbClr val="8F23B3"/>
              </a:buClr>
              <a:buFont typeface="Arial" panose="020B0604020202020204" pitchFamily="34" charset="0"/>
              <a:buChar char="•"/>
            </a:pPr>
            <a:r>
              <a:rPr lang="en-US" sz="2400" dirty="0" smtClean="0">
                <a:latin typeface="Calibri" panose="020F0502020204030204" pitchFamily="34" charset="0"/>
              </a:rPr>
              <a:t>Wide variability in the percent of students who met expectations across districts - </a:t>
            </a:r>
            <a:r>
              <a:rPr lang="en-US" sz="2400" dirty="0">
                <a:latin typeface="Calibri" panose="020F0502020204030204" pitchFamily="34" charset="0"/>
              </a:rPr>
              <a:t>6.8% to 77%</a:t>
            </a:r>
          </a:p>
          <a:p>
            <a:pPr marL="228600" indent="-228600" fontAlgn="base">
              <a:spcBef>
                <a:spcPct val="20000"/>
              </a:spcBef>
              <a:spcAft>
                <a:spcPct val="0"/>
              </a:spcAft>
              <a:buClr>
                <a:srgbClr val="8F23B3"/>
              </a:buClr>
              <a:buFont typeface="Arial" panose="020B0604020202020204" pitchFamily="34" charset="0"/>
              <a:buChar char="•"/>
            </a:pPr>
            <a:r>
              <a:rPr lang="en-US" sz="2400" dirty="0" smtClean="0">
                <a:latin typeface="Calibri" panose="020F0502020204030204" pitchFamily="34" charset="0"/>
              </a:rPr>
              <a:t>Wide </a:t>
            </a:r>
            <a:r>
              <a:rPr lang="en-US" sz="2400" dirty="0">
                <a:latin typeface="Calibri" panose="020F0502020204030204" pitchFamily="34" charset="0"/>
              </a:rPr>
              <a:t>variability in the percent of students who met expectations across </a:t>
            </a:r>
            <a:r>
              <a:rPr lang="en-US" sz="2400" dirty="0" smtClean="0">
                <a:latin typeface="Calibri" panose="020F0502020204030204" pitchFamily="34" charset="0"/>
              </a:rPr>
              <a:t>schools-  </a:t>
            </a:r>
            <a:r>
              <a:rPr lang="en-US" sz="2400" dirty="0">
                <a:latin typeface="Calibri" panose="020F0502020204030204" pitchFamily="34" charset="0"/>
              </a:rPr>
              <a:t>2.5% to 88</a:t>
            </a:r>
            <a:r>
              <a:rPr lang="en-US" sz="2400" dirty="0" smtClean="0">
                <a:latin typeface="Calibri" panose="020F0502020204030204" pitchFamily="34" charset="0"/>
              </a:rPr>
              <a:t>%</a:t>
            </a:r>
          </a:p>
          <a:p>
            <a:pPr marL="228600" indent="-228600" fontAlgn="base">
              <a:spcBef>
                <a:spcPct val="20000"/>
              </a:spcBef>
              <a:spcAft>
                <a:spcPct val="0"/>
              </a:spcAft>
              <a:buClr>
                <a:srgbClr val="8F23B3"/>
              </a:buClr>
              <a:buFont typeface="Arial" panose="020B0604020202020204" pitchFamily="34" charset="0"/>
              <a:buChar char="•"/>
            </a:pPr>
            <a:r>
              <a:rPr lang="en-US" sz="2400" dirty="0" smtClean="0">
                <a:latin typeface="Calibri" panose="020F0502020204030204" pitchFamily="34" charset="0"/>
              </a:rPr>
              <a:t>Reading sub-areas </a:t>
            </a:r>
            <a:r>
              <a:rPr lang="en-US" sz="2400" dirty="0">
                <a:latin typeface="Calibri" panose="020F0502020204030204" pitchFamily="34" charset="0"/>
              </a:rPr>
              <a:t>at the state </a:t>
            </a:r>
            <a:r>
              <a:rPr lang="en-US" sz="2400" dirty="0" smtClean="0">
                <a:latin typeface="Calibri" panose="020F0502020204030204" pitchFamily="34" charset="0"/>
              </a:rPr>
              <a:t>level:  </a:t>
            </a:r>
          </a:p>
          <a:p>
            <a:pPr marL="685800" lvl="1" indent="-228600" fontAlgn="base">
              <a:spcBef>
                <a:spcPct val="20000"/>
              </a:spcBef>
              <a:spcAft>
                <a:spcPct val="0"/>
              </a:spcAft>
              <a:buClr>
                <a:srgbClr val="8F23B3"/>
              </a:buClr>
              <a:buFont typeface="Arial" panose="020B0604020202020204" pitchFamily="34" charset="0"/>
              <a:buChar char="•"/>
            </a:pPr>
            <a:r>
              <a:rPr lang="en-US" sz="2400" dirty="0" smtClean="0">
                <a:latin typeface="Calibri" panose="020F0502020204030204" pitchFamily="34" charset="0"/>
              </a:rPr>
              <a:t>Writing, </a:t>
            </a:r>
            <a:r>
              <a:rPr lang="en-US" sz="2400" dirty="0">
                <a:latin typeface="Calibri" panose="020F0502020204030204" pitchFamily="34" charset="0"/>
              </a:rPr>
              <a:t>Knowledge and Use of Language </a:t>
            </a:r>
            <a:r>
              <a:rPr lang="en-US" sz="2400" dirty="0" smtClean="0">
                <a:latin typeface="Calibri" panose="020F0502020204030204" pitchFamily="34" charset="0"/>
              </a:rPr>
              <a:t>Conventions: 45</a:t>
            </a:r>
            <a:r>
              <a:rPr lang="en-US" sz="2400" dirty="0">
                <a:latin typeface="Calibri" panose="020F0502020204030204" pitchFamily="34" charset="0"/>
              </a:rPr>
              <a:t>% </a:t>
            </a:r>
            <a:r>
              <a:rPr lang="en-US" sz="2400" dirty="0" smtClean="0">
                <a:latin typeface="Calibri" panose="020F0502020204030204" pitchFamily="34" charset="0"/>
              </a:rPr>
              <a:t>meeting </a:t>
            </a:r>
            <a:r>
              <a:rPr lang="en-US" sz="2400" dirty="0">
                <a:latin typeface="Calibri" panose="020F0502020204030204" pitchFamily="34" charset="0"/>
              </a:rPr>
              <a:t>expectations </a:t>
            </a:r>
            <a:endParaRPr lang="en-US" sz="2400" dirty="0" smtClean="0">
              <a:latin typeface="Calibri" panose="020F0502020204030204" pitchFamily="34" charset="0"/>
            </a:endParaRPr>
          </a:p>
          <a:p>
            <a:pPr marL="685800" lvl="1" indent="-228600" fontAlgn="base">
              <a:spcBef>
                <a:spcPct val="20000"/>
              </a:spcBef>
              <a:spcAft>
                <a:spcPct val="0"/>
              </a:spcAft>
              <a:buClr>
                <a:srgbClr val="8F23B3"/>
              </a:buClr>
              <a:buFont typeface="Arial" panose="020B0604020202020204" pitchFamily="34" charset="0"/>
              <a:buChar char="•"/>
            </a:pPr>
            <a:r>
              <a:rPr lang="en-US" sz="2400" dirty="0">
                <a:latin typeface="Calibri" panose="020F0502020204030204" pitchFamily="34" charset="0"/>
              </a:rPr>
              <a:t>Writing Expression 38% meeting expectations </a:t>
            </a:r>
          </a:p>
          <a:p>
            <a:pPr marL="685800" lvl="1" indent="-228600" fontAlgn="base">
              <a:spcBef>
                <a:spcPct val="20000"/>
              </a:spcBef>
              <a:spcAft>
                <a:spcPct val="0"/>
              </a:spcAft>
              <a:buClr>
                <a:srgbClr val="8F23B3"/>
              </a:buClr>
              <a:buFont typeface="Arial" panose="020B0604020202020204" pitchFamily="34" charset="0"/>
              <a:buChar char="•"/>
            </a:pPr>
            <a:endParaRPr lang="en-US" dirty="0">
              <a:latin typeface="Calibri" panose="020F0502020204030204" pitchFamily="34" charset="0"/>
            </a:endParaRPr>
          </a:p>
        </p:txBody>
      </p:sp>
    </p:spTree>
    <p:extLst>
      <p:ext uri="{BB962C8B-B14F-4D97-AF65-F5344CB8AC3E}">
        <p14:creationId xmlns:p14="http://schemas.microsoft.com/office/powerpoint/2010/main" val="756369828"/>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RIDE">
  <a:themeElements>
    <a:clrScheme name="TNTP Policy 11.03.09">
      <a:dk1>
        <a:srgbClr val="000000"/>
      </a:dk1>
      <a:lt1>
        <a:srgbClr val="FFFFFF"/>
      </a:lt1>
      <a:dk2>
        <a:srgbClr val="000000"/>
      </a:dk2>
      <a:lt2>
        <a:srgbClr val="DDDDDD"/>
      </a:lt2>
      <a:accent1>
        <a:srgbClr val="3366FF"/>
      </a:accent1>
      <a:accent2>
        <a:srgbClr val="99CCFF"/>
      </a:accent2>
      <a:accent3>
        <a:srgbClr val="FFCC00"/>
      </a:accent3>
      <a:accent4>
        <a:srgbClr val="FF9900"/>
      </a:accent4>
      <a:accent5>
        <a:srgbClr val="008000"/>
      </a:accent5>
      <a:accent6>
        <a:srgbClr val="99CC00"/>
      </a:accent6>
      <a:hlink>
        <a:srgbClr val="3366FF"/>
      </a:hlink>
      <a:folHlink>
        <a:srgbClr val="003366"/>
      </a:folHlink>
    </a:clrScheme>
    <a:fontScheme name="Profile">
      <a:majorFont>
        <a:latin typeface="Century Gothic"/>
        <a:ea typeface=""/>
        <a:cs typeface="Arial"/>
      </a:majorFont>
      <a:minorFont>
        <a:latin typeface="Book Antiqu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19050" algn="ctr">
          <a:solidFill>
            <a:schemeClr val="accent1"/>
          </a:solidFill>
          <a:round/>
          <a:headEnd/>
          <a:tailEnd type="triangle" w="med" len="med"/>
        </a:ln>
      </a:spPr>
      <a:bodyPr wrap="none"/>
      <a:lstStyle>
        <a:defPPr>
          <a:defRPr>
            <a:latin typeface="Book Antiqua" pitchFamily="18"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triangle" w="med" len="med"/>
        </a:ln>
        <a:effectLst/>
      </a:spPr>
      <a:bodyPr vert="horz" wrap="none" lIns="91440" tIns="45720" rIns="91440" bIns="45720" numCol="1" anchor="t"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000" b="0" i="0" u="none" strike="noStrike" cap="none" normalizeH="0" baseline="0" smtClean="0">
            <a:ln>
              <a:noFill/>
            </a:ln>
            <a:solidFill>
              <a:schemeClr val="tx1"/>
            </a:solidFill>
            <a:effectLst/>
            <a:latin typeface="Book Antiqua" pitchFamily="18" charset="0"/>
          </a:defRPr>
        </a:defPPr>
      </a:lstStyle>
    </a:lnDef>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Policy Template 110709">
  <a:themeElements>
    <a:clrScheme name="TNTP Policy 11.03.09">
      <a:dk1>
        <a:srgbClr val="000000"/>
      </a:dk1>
      <a:lt1>
        <a:srgbClr val="FFFFFF"/>
      </a:lt1>
      <a:dk2>
        <a:srgbClr val="000000"/>
      </a:dk2>
      <a:lt2>
        <a:srgbClr val="DDDDDD"/>
      </a:lt2>
      <a:accent1>
        <a:srgbClr val="3366FF"/>
      </a:accent1>
      <a:accent2>
        <a:srgbClr val="99CCFF"/>
      </a:accent2>
      <a:accent3>
        <a:srgbClr val="FFCC00"/>
      </a:accent3>
      <a:accent4>
        <a:srgbClr val="FF9900"/>
      </a:accent4>
      <a:accent5>
        <a:srgbClr val="008000"/>
      </a:accent5>
      <a:accent6>
        <a:srgbClr val="99CC00"/>
      </a:accent6>
      <a:hlink>
        <a:srgbClr val="3366FF"/>
      </a:hlink>
      <a:folHlink>
        <a:srgbClr val="003366"/>
      </a:folHlink>
    </a:clrScheme>
    <a:fontScheme name="Profile">
      <a:majorFont>
        <a:latin typeface="Century Gothic"/>
        <a:ea typeface=""/>
        <a:cs typeface="Arial"/>
      </a:majorFont>
      <a:minorFont>
        <a:latin typeface="Book Antiqu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19050" algn="ctr">
          <a:solidFill>
            <a:schemeClr val="accent1"/>
          </a:solidFill>
          <a:round/>
          <a:headEnd/>
          <a:tailEnd type="triangle" w="med" len="med"/>
        </a:ln>
      </a:spPr>
      <a:bodyPr wrap="none"/>
      <a:lstStyle>
        <a:defPPr>
          <a:defRPr>
            <a:latin typeface="Book Antiqua" pitchFamily="18"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triangle" w="med" len="med"/>
        </a:ln>
        <a:effectLst/>
      </a:spPr>
      <a:bodyPr vert="horz" wrap="none" lIns="91440" tIns="45720" rIns="91440" bIns="45720" numCol="1" anchor="t"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000" b="0" i="0" u="none" strike="noStrike" cap="none" normalizeH="0" baseline="0" smtClean="0">
            <a:ln>
              <a:noFill/>
            </a:ln>
            <a:solidFill>
              <a:schemeClr val="tx1"/>
            </a:solidFill>
            <a:effectLst/>
            <a:latin typeface="Book Antiqua" pitchFamily="18" charset="0"/>
          </a:defRPr>
        </a:defPPr>
      </a:lstStyle>
    </a:lnDef>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Policy Template 110709">
  <a:themeElements>
    <a:clrScheme name="TNTP Policy 11.03.09">
      <a:dk1>
        <a:srgbClr val="000000"/>
      </a:dk1>
      <a:lt1>
        <a:srgbClr val="FFFFFF"/>
      </a:lt1>
      <a:dk2>
        <a:srgbClr val="000000"/>
      </a:dk2>
      <a:lt2>
        <a:srgbClr val="DDDDDD"/>
      </a:lt2>
      <a:accent1>
        <a:srgbClr val="3366FF"/>
      </a:accent1>
      <a:accent2>
        <a:srgbClr val="99CCFF"/>
      </a:accent2>
      <a:accent3>
        <a:srgbClr val="FFCC00"/>
      </a:accent3>
      <a:accent4>
        <a:srgbClr val="FF9900"/>
      </a:accent4>
      <a:accent5>
        <a:srgbClr val="008000"/>
      </a:accent5>
      <a:accent6>
        <a:srgbClr val="99CC00"/>
      </a:accent6>
      <a:hlink>
        <a:srgbClr val="3366FF"/>
      </a:hlink>
      <a:folHlink>
        <a:srgbClr val="003366"/>
      </a:folHlink>
    </a:clrScheme>
    <a:fontScheme name="Profile">
      <a:majorFont>
        <a:latin typeface="Century Gothic"/>
        <a:ea typeface=""/>
        <a:cs typeface="Arial"/>
      </a:majorFont>
      <a:minorFont>
        <a:latin typeface="Book Antiqu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19050" algn="ctr">
          <a:solidFill>
            <a:schemeClr val="accent1"/>
          </a:solidFill>
          <a:round/>
          <a:headEnd/>
          <a:tailEnd type="triangle" w="med" len="med"/>
        </a:ln>
      </a:spPr>
      <a:bodyPr wrap="none"/>
      <a:lstStyle>
        <a:defPPr>
          <a:defRPr>
            <a:latin typeface="Book Antiqua" pitchFamily="18"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triangle" w="med" len="med"/>
        </a:ln>
        <a:effectLst/>
      </a:spPr>
      <a:bodyPr vert="horz" wrap="none" lIns="91440" tIns="45720" rIns="91440" bIns="45720" numCol="1" anchor="t"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000" b="0" i="0" u="none" strike="noStrike" cap="none" normalizeH="0" baseline="0" smtClean="0">
            <a:ln>
              <a:noFill/>
            </a:ln>
            <a:solidFill>
              <a:schemeClr val="tx1"/>
            </a:solidFill>
            <a:effectLst/>
            <a:latin typeface="Book Antiqua" pitchFamily="18" charset="0"/>
          </a:defRPr>
        </a:defPPr>
      </a:lstStyle>
    </a:lnDef>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Policy Template 110709">
  <a:themeElements>
    <a:clrScheme name="TNTP Policy 11.03.09">
      <a:dk1>
        <a:srgbClr val="000000"/>
      </a:dk1>
      <a:lt1>
        <a:srgbClr val="FFFFFF"/>
      </a:lt1>
      <a:dk2>
        <a:srgbClr val="000000"/>
      </a:dk2>
      <a:lt2>
        <a:srgbClr val="DDDDDD"/>
      </a:lt2>
      <a:accent1>
        <a:srgbClr val="3366FF"/>
      </a:accent1>
      <a:accent2>
        <a:srgbClr val="99CCFF"/>
      </a:accent2>
      <a:accent3>
        <a:srgbClr val="FFCC00"/>
      </a:accent3>
      <a:accent4>
        <a:srgbClr val="FF9900"/>
      </a:accent4>
      <a:accent5>
        <a:srgbClr val="008000"/>
      </a:accent5>
      <a:accent6>
        <a:srgbClr val="99CC00"/>
      </a:accent6>
      <a:hlink>
        <a:srgbClr val="3366FF"/>
      </a:hlink>
      <a:folHlink>
        <a:srgbClr val="003366"/>
      </a:folHlink>
    </a:clrScheme>
    <a:fontScheme name="Profile">
      <a:majorFont>
        <a:latin typeface="Century Gothic"/>
        <a:ea typeface=""/>
        <a:cs typeface="Arial"/>
      </a:majorFont>
      <a:minorFont>
        <a:latin typeface="Book Antiqu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19050" algn="ctr">
          <a:solidFill>
            <a:schemeClr val="accent1"/>
          </a:solidFill>
          <a:round/>
          <a:headEnd/>
          <a:tailEnd type="triangle" w="med" len="med"/>
        </a:ln>
      </a:spPr>
      <a:bodyPr wrap="none"/>
      <a:lstStyle>
        <a:defPPr>
          <a:defRPr>
            <a:latin typeface="Book Antiqua" pitchFamily="18"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triangle" w="med" len="med"/>
        </a:ln>
        <a:effectLst/>
      </a:spPr>
      <a:bodyPr vert="horz" wrap="none" lIns="91440" tIns="45720" rIns="91440" bIns="45720" numCol="1" anchor="t"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000" b="0" i="0" u="none" strike="noStrike" cap="none" normalizeH="0" baseline="0" smtClean="0">
            <a:ln>
              <a:noFill/>
            </a:ln>
            <a:solidFill>
              <a:schemeClr val="tx1"/>
            </a:solidFill>
            <a:effectLst/>
            <a:latin typeface="Book Antiqua" pitchFamily="18" charset="0"/>
          </a:defRPr>
        </a:defPPr>
      </a:lstStyle>
    </a:lnDef>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4_Policy Template 110709">
  <a:themeElements>
    <a:clrScheme name="TNTP Policy 11.03.09">
      <a:dk1>
        <a:srgbClr val="000000"/>
      </a:dk1>
      <a:lt1>
        <a:srgbClr val="FFFFFF"/>
      </a:lt1>
      <a:dk2>
        <a:srgbClr val="000000"/>
      </a:dk2>
      <a:lt2>
        <a:srgbClr val="DDDDDD"/>
      </a:lt2>
      <a:accent1>
        <a:srgbClr val="3366FF"/>
      </a:accent1>
      <a:accent2>
        <a:srgbClr val="99CCFF"/>
      </a:accent2>
      <a:accent3>
        <a:srgbClr val="FFCC00"/>
      </a:accent3>
      <a:accent4>
        <a:srgbClr val="FF9900"/>
      </a:accent4>
      <a:accent5>
        <a:srgbClr val="008000"/>
      </a:accent5>
      <a:accent6>
        <a:srgbClr val="99CC00"/>
      </a:accent6>
      <a:hlink>
        <a:srgbClr val="3366FF"/>
      </a:hlink>
      <a:folHlink>
        <a:srgbClr val="003366"/>
      </a:folHlink>
    </a:clrScheme>
    <a:fontScheme name="Profile">
      <a:majorFont>
        <a:latin typeface="Century Gothic"/>
        <a:ea typeface=""/>
        <a:cs typeface="Arial"/>
      </a:majorFont>
      <a:minorFont>
        <a:latin typeface="Book Antiqu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19050" algn="ctr">
          <a:solidFill>
            <a:schemeClr val="accent1"/>
          </a:solidFill>
          <a:round/>
          <a:headEnd/>
          <a:tailEnd type="triangle" w="med" len="med"/>
        </a:ln>
      </a:spPr>
      <a:bodyPr wrap="none"/>
      <a:lstStyle>
        <a:defPPr>
          <a:defRPr>
            <a:latin typeface="Book Antiqua" pitchFamily="18"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triangle" w="med" len="med"/>
        </a:ln>
        <a:effectLst/>
      </a:spPr>
      <a:bodyPr vert="horz" wrap="none" lIns="91440" tIns="45720" rIns="91440" bIns="45720" numCol="1" anchor="t"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000" b="0" i="0" u="none" strike="noStrike" cap="none" normalizeH="0" baseline="0" smtClean="0">
            <a:ln>
              <a:noFill/>
            </a:ln>
            <a:solidFill>
              <a:schemeClr val="tx1"/>
            </a:solidFill>
            <a:effectLst/>
            <a:latin typeface="Book Antiqua" pitchFamily="18" charset="0"/>
          </a:defRPr>
        </a:defPPr>
      </a:lstStyle>
    </a:lnDef>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5_Policy Template 110709">
  <a:themeElements>
    <a:clrScheme name="TNTP Policy 11.03.09">
      <a:dk1>
        <a:srgbClr val="000000"/>
      </a:dk1>
      <a:lt1>
        <a:srgbClr val="FFFFFF"/>
      </a:lt1>
      <a:dk2>
        <a:srgbClr val="000000"/>
      </a:dk2>
      <a:lt2>
        <a:srgbClr val="DDDDDD"/>
      </a:lt2>
      <a:accent1>
        <a:srgbClr val="3366FF"/>
      </a:accent1>
      <a:accent2>
        <a:srgbClr val="99CCFF"/>
      </a:accent2>
      <a:accent3>
        <a:srgbClr val="FFCC00"/>
      </a:accent3>
      <a:accent4>
        <a:srgbClr val="FF9900"/>
      </a:accent4>
      <a:accent5>
        <a:srgbClr val="008000"/>
      </a:accent5>
      <a:accent6>
        <a:srgbClr val="99CC00"/>
      </a:accent6>
      <a:hlink>
        <a:srgbClr val="3366FF"/>
      </a:hlink>
      <a:folHlink>
        <a:srgbClr val="003366"/>
      </a:folHlink>
    </a:clrScheme>
    <a:fontScheme name="Profile">
      <a:majorFont>
        <a:latin typeface="Century Gothic"/>
        <a:ea typeface=""/>
        <a:cs typeface="Arial"/>
      </a:majorFont>
      <a:minorFont>
        <a:latin typeface="Book Antiqu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19050" algn="ctr">
          <a:solidFill>
            <a:schemeClr val="accent1"/>
          </a:solidFill>
          <a:round/>
          <a:headEnd/>
          <a:tailEnd type="triangle" w="med" len="med"/>
        </a:ln>
      </a:spPr>
      <a:bodyPr wrap="none"/>
      <a:lstStyle>
        <a:defPPr>
          <a:defRPr>
            <a:latin typeface="Book Antiqua" pitchFamily="18"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triangle" w="med" len="med"/>
        </a:ln>
        <a:effectLst/>
      </a:spPr>
      <a:bodyPr vert="horz" wrap="none" lIns="91440" tIns="45720" rIns="91440" bIns="45720" numCol="1" anchor="t"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000" b="0" i="0" u="none" strike="noStrike" cap="none" normalizeH="0" baseline="0" smtClean="0">
            <a:ln>
              <a:noFill/>
            </a:ln>
            <a:solidFill>
              <a:schemeClr val="tx1"/>
            </a:solidFill>
            <a:effectLst/>
            <a:latin typeface="Book Antiqua" pitchFamily="18" charset="0"/>
          </a:defRPr>
        </a:defPPr>
      </a:lstStyle>
    </a:lnDef>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6_Policy Template 110709">
  <a:themeElements>
    <a:clrScheme name="TNTP Policy 11.03.09">
      <a:dk1>
        <a:srgbClr val="000000"/>
      </a:dk1>
      <a:lt1>
        <a:srgbClr val="FFFFFF"/>
      </a:lt1>
      <a:dk2>
        <a:srgbClr val="000000"/>
      </a:dk2>
      <a:lt2>
        <a:srgbClr val="DDDDDD"/>
      </a:lt2>
      <a:accent1>
        <a:srgbClr val="3366FF"/>
      </a:accent1>
      <a:accent2>
        <a:srgbClr val="99CCFF"/>
      </a:accent2>
      <a:accent3>
        <a:srgbClr val="FFCC00"/>
      </a:accent3>
      <a:accent4>
        <a:srgbClr val="FF9900"/>
      </a:accent4>
      <a:accent5>
        <a:srgbClr val="008000"/>
      </a:accent5>
      <a:accent6>
        <a:srgbClr val="99CC00"/>
      </a:accent6>
      <a:hlink>
        <a:srgbClr val="3366FF"/>
      </a:hlink>
      <a:folHlink>
        <a:srgbClr val="003366"/>
      </a:folHlink>
    </a:clrScheme>
    <a:fontScheme name="Profile">
      <a:majorFont>
        <a:latin typeface="Century Gothic"/>
        <a:ea typeface=""/>
        <a:cs typeface="Arial"/>
      </a:majorFont>
      <a:minorFont>
        <a:latin typeface="Book Antiqu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19050" algn="ctr">
          <a:solidFill>
            <a:schemeClr val="accent1"/>
          </a:solidFill>
          <a:round/>
          <a:headEnd/>
          <a:tailEnd type="triangle" w="med" len="med"/>
        </a:ln>
      </a:spPr>
      <a:bodyPr wrap="none"/>
      <a:lstStyle>
        <a:defPPr>
          <a:defRPr>
            <a:latin typeface="Book Antiqua" pitchFamily="18"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triangle" w="med" len="med"/>
        </a:ln>
        <a:effectLst/>
      </a:spPr>
      <a:bodyPr vert="horz" wrap="none" lIns="91440" tIns="45720" rIns="91440" bIns="45720" numCol="1" anchor="t"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000" b="0" i="0" u="none" strike="noStrike" cap="none" normalizeH="0" baseline="0" smtClean="0">
            <a:ln>
              <a:noFill/>
            </a:ln>
            <a:solidFill>
              <a:schemeClr val="tx1"/>
            </a:solidFill>
            <a:effectLst/>
            <a:latin typeface="Book Antiqua" pitchFamily="18" charset="0"/>
          </a:defRPr>
        </a:defPPr>
      </a:lstStyle>
    </a:lnDef>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7_Policy Template 110709">
  <a:themeElements>
    <a:clrScheme name="TNTP Policy 11.03.09">
      <a:dk1>
        <a:srgbClr val="000000"/>
      </a:dk1>
      <a:lt1>
        <a:srgbClr val="FFFFFF"/>
      </a:lt1>
      <a:dk2>
        <a:srgbClr val="000000"/>
      </a:dk2>
      <a:lt2>
        <a:srgbClr val="DDDDDD"/>
      </a:lt2>
      <a:accent1>
        <a:srgbClr val="3366FF"/>
      </a:accent1>
      <a:accent2>
        <a:srgbClr val="99CCFF"/>
      </a:accent2>
      <a:accent3>
        <a:srgbClr val="FFCC00"/>
      </a:accent3>
      <a:accent4>
        <a:srgbClr val="FF9900"/>
      </a:accent4>
      <a:accent5>
        <a:srgbClr val="008000"/>
      </a:accent5>
      <a:accent6>
        <a:srgbClr val="99CC00"/>
      </a:accent6>
      <a:hlink>
        <a:srgbClr val="3366FF"/>
      </a:hlink>
      <a:folHlink>
        <a:srgbClr val="003366"/>
      </a:folHlink>
    </a:clrScheme>
    <a:fontScheme name="Profile">
      <a:majorFont>
        <a:latin typeface="Century Gothic"/>
        <a:ea typeface=""/>
        <a:cs typeface="Arial"/>
      </a:majorFont>
      <a:minorFont>
        <a:latin typeface="Book Antiqu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19050" algn="ctr">
          <a:solidFill>
            <a:schemeClr val="accent1"/>
          </a:solidFill>
          <a:round/>
          <a:headEnd/>
          <a:tailEnd type="triangle" w="med" len="med"/>
        </a:ln>
      </a:spPr>
      <a:bodyPr wrap="none"/>
      <a:lstStyle>
        <a:defPPr>
          <a:defRPr>
            <a:latin typeface="Book Antiqua" pitchFamily="18"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triangle" w="med" len="med"/>
        </a:ln>
        <a:effectLst/>
      </a:spPr>
      <a:bodyPr vert="horz" wrap="none" lIns="91440" tIns="45720" rIns="91440" bIns="45720" numCol="1" anchor="t"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000" b="0" i="0" u="none" strike="noStrike" cap="none" normalizeH="0" baseline="0" smtClean="0">
            <a:ln>
              <a:noFill/>
            </a:ln>
            <a:solidFill>
              <a:schemeClr val="tx1"/>
            </a:solidFill>
            <a:effectLst/>
            <a:latin typeface="Book Antiqua" pitchFamily="18" charset="0"/>
          </a:defRPr>
        </a:defPPr>
      </a:lstStyle>
    </a:lnDef>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RIDE</Template>
  <TotalTime>2096</TotalTime>
  <Words>1622</Words>
  <Application>Microsoft Office PowerPoint</Application>
  <PresentationFormat>On-screen Show (4:3)</PresentationFormat>
  <Paragraphs>200</Paragraphs>
  <Slides>19</Slides>
  <Notes>6</Notes>
  <HiddenSlides>0</HiddenSlides>
  <MMClips>0</MMClips>
  <ScaleCrop>false</ScaleCrop>
  <HeadingPairs>
    <vt:vector size="4" baseType="variant">
      <vt:variant>
        <vt:lpstr>Theme</vt:lpstr>
      </vt:variant>
      <vt:variant>
        <vt:i4>8</vt:i4>
      </vt:variant>
      <vt:variant>
        <vt:lpstr>Slide Titles</vt:lpstr>
      </vt:variant>
      <vt:variant>
        <vt:i4>19</vt:i4>
      </vt:variant>
    </vt:vector>
  </HeadingPairs>
  <TitlesOfParts>
    <vt:vector size="27" baseType="lpstr">
      <vt:lpstr>RIDE</vt:lpstr>
      <vt:lpstr>1_Policy Template 110709</vt:lpstr>
      <vt:lpstr>2_Policy Template 110709</vt:lpstr>
      <vt:lpstr>3_Policy Template 110709</vt:lpstr>
      <vt:lpstr>4_Policy Template 110709</vt:lpstr>
      <vt:lpstr>5_Policy Template 110709</vt:lpstr>
      <vt:lpstr>6_Policy Template 110709</vt:lpstr>
      <vt:lpstr>7_Policy Template 110709</vt:lpstr>
      <vt:lpstr>2015 PARCC Results for R.I: Work to do, focus on teaching and learning </vt:lpstr>
      <vt:lpstr>PowerPoint Presentation</vt:lpstr>
      <vt:lpstr>Why PARCC?</vt:lpstr>
      <vt:lpstr>A predictable pattern, no surprises</vt:lpstr>
      <vt:lpstr>Keep in mind…</vt:lpstr>
      <vt:lpstr>PARCC By the Numbers</vt:lpstr>
      <vt:lpstr>PARCC State Level Results </vt:lpstr>
      <vt:lpstr>Understanding PARCC Results</vt:lpstr>
      <vt:lpstr>ELA/Literacy: Consistent across grade levels</vt:lpstr>
      <vt:lpstr>ELA/Literacy: Percentage at Each Performance Level </vt:lpstr>
      <vt:lpstr>Math: Uneven performance among students; especially at higher grade levels</vt:lpstr>
      <vt:lpstr>Mathematics: Percentage at Each Performance Level </vt:lpstr>
      <vt:lpstr>Algebra I: Percentage at Each Performance  Level by Grade</vt:lpstr>
      <vt:lpstr>Geometry: Percentage at Each Performance  Level by Grade </vt:lpstr>
      <vt:lpstr>PARCC Confirms Achievement Gaps Persist in Math and ELA/Literacy </vt:lpstr>
      <vt:lpstr>PARCC Results in Context:  An examination of Rhode Island SAT Performance</vt:lpstr>
      <vt:lpstr>PARCC Results in Context:  An examination of Rhode Island NAEP Performance</vt:lpstr>
      <vt:lpstr>Next Steps </vt:lpstr>
      <vt:lpstr>Using the results to improve achievement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Measuring Student Performance in English Language Arts and Mathematics</dc:title>
  <dc:creator>Phyllis Lynch</dc:creator>
  <cp:lastModifiedBy>Krieger, Elliot</cp:lastModifiedBy>
  <cp:revision>110</cp:revision>
  <cp:lastPrinted>2015-11-06T17:20:39Z</cp:lastPrinted>
  <dcterms:created xsi:type="dcterms:W3CDTF">2015-10-09T16:01:39Z</dcterms:created>
  <dcterms:modified xsi:type="dcterms:W3CDTF">2015-11-17T14:27:42Z</dcterms:modified>
</cp:coreProperties>
</file>